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7185-FD55-4067-ABE3-5F35146A47DA}" type="datetimeFigureOut">
              <a:rPr lang="en-US" smtClean="0"/>
              <a:pPr/>
              <a:t>5/20/2016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DACD-1BDC-4323-B8A6-EC111559E47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ltburn Campus Portrait Logo pic no strapline.jpg"/>
          <p:cNvPicPr>
            <a:picLocks noChangeAspect="1"/>
          </p:cNvPicPr>
          <p:nvPr/>
        </p:nvPicPr>
        <p:blipFill>
          <a:blip r:embed="rId2">
            <a:lum bright="73000" contrast="-70000"/>
          </a:blip>
          <a:srcRect l="11246" r="38963" b="66665"/>
          <a:stretch>
            <a:fillRect/>
          </a:stretch>
        </p:blipFill>
        <p:spPr>
          <a:xfrm>
            <a:off x="4680520" y="3456384"/>
            <a:ext cx="4463480" cy="3401616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QEhUUEhQVFBQVFh0ZFBQUFBgXFRweHxodGBcWFhUZHCgiGCElHhoZITMjJikrMi4uHR8zODMsNygtLisBCgoKDg0OGhAQGywkICYsLC8sLywsLDAsLCwsLCwsLDQsLCwsLCwsLCwsLCwsLCwsLCwsLCwsLCwsLCwsLCwsLP/AABEIAJQBUwMBEQACEQEDEQH/xAAcAAEAAQUBAQAAAAAAAAAAAAAABgECBAUHAwj/xABJEAACAQMCBQIEBAIFCAcJAAABAgMABBESIQUGEzFBIlEHMmFxFEKBkSOhFSSxwdEWM1JicoLh8AhDVJKiwvElNFN0hJSyw9L/xAAaAQEAAwEBAQAAAAAAAAAAAAAAAQIEAwUG/8QANBEAAgIBAgQEBAUEAwEBAAAAAAECEQMEIRIxQVEFE2FxIoGh8DKRscHhFCMz0UJS8RVy/9oADAMBAAIRAxEAPwDuNAKAUAoBQHlO+B5/QZP6VBJgcc4JFeIVkGG0lUf8yZ/Mo7ZGBUSgpKmWhNwdoi0vwzjLMRPKFymldicD/OBj51eCMY+tcP6WFnf+rn6ff+jT862cdqYbGAMiTMXlchZDpLD0qd5BggHHkeT4jLUEoR6l8Lc28kt6M/gfBewt1Q9MOvW0YLq2cFw3nGwqkIu/g6de5GSf/fr07Gj5g4Ssa600wT24Xp6IyWZg2S7ncArscnY1za4d+TX1OsJXs90/oSd+GJxvh8UhOJ1RxGTJlRJ8uZQgwc6QSMbZxitbSywVmZSeHI0RF+C8SsXYRpIw1ogkhOzlhkEKDkKDsSwAFZvJyw/CzV52HIviLG4NfXXrudUMQLrJPcMAI9I3YhmBKk7Ajbz2p5GSbuTHnYobQW5KOVb+3sIcLBKA+kTTenLOPSX6LSFkTTmTVjGnetMHGKpIy5OKbtv7+9jXkPwxzlXuLCRuqjRsGzkhU6jhQDliPSNjt7b8nxY33i9zouHKlvUltueTcwCZRFbQtLI8YD5QgI+sL1kK7jSWwTtjA9jVfMctor+H3J8pRdze36o3L8tQWnDv65C9y4fqFI8s4kb0YjKBTjfu2cZNd441HHT3ObyylkuLr/RG+GEwvh4mhz6lRwdQUk43YAn2z9K89rhe6o22pLZ2TKHjOIim2Dnxvv3ANaFnajRleC5WRPjUhmbRGpdj2VRknzsBWbeTpGqNRVvYlvIlvbJFJNHayW0g9M/WD6jpGr0l/mXfOQBXpYklHZUYMzk5U3ZrLnnG7nDyWcKCBDpEkgJJJ1BTpyCM5Q4xtjB71xlqJNNwWyOkdPFUpvd9D2jvv6ZgmspgbeYgOCgJUgOGBGfGyAgkZ1HFdIZPMTT2ZVw8mSmt0aXla1uGE9lHJE8cDnXjA1EH8pIz3TH0Pms8IzfFjTVI7ZJQVZGnbJ9wXi8TRqrsEdAFZXwpyNvP2/StWPImq6mScGn6Gr5q4msgEcQ6mg63KDOAPYj7nf7VzzTvZb9zpihW727EZmvrPivE4VmDBOmBGhIAaQEtpYqe2M4x3x+lUjOOXL8jq4TxYnXf6GX8XrMKkUzTlcMEjtyBoYndnXsche5OdhgYzvfVRuFkaOXx1RoOXZtRVVGWYgAfU7CsMLbSNeSkmzotxbvaqWDArgAsMA+wyDsdz3FbnGWNXF7Hnpqbp8zH4Txe3j19VgrHb1D06R4B9z9fpUYckK3e5OTHPotjl/GrhJ7k4jfpvJvHAuZAmd9CgHfH071l2nk9DfFOGPnv6nQeZ53torexs1lQyhRBMJfUullJVteWwV758Z9sVuyycUox5swYkpNzl05mTa/D+HBaeSWSVn6juH0DWdy6qo2OfNQsC/5Nth6iXKKSRgPbS8Hmj0vLLaO7HpoqNI0jLgK5OM+CMEbjtVd8bS5p/nZa1lT6NflRLo7ktNpIcDuAygeN9JB3Fd73M9bWbEVYqVoBQCgFAKAUAoBQCgFAaTj/ABFbdOpKpZdekKO5ONQIOdux71STS3Z0hFydIinEuY7u8uYxw/UFRdbRuEUPvvqz4wQNj5Jrg80pSSgd1hhCLeQ87jnG8h4gq3CpDbjAljGJNIIyJDIPqV+mPGd6efJT4ZKkSsEHjuLtmv5t4zFJdw3lrLqWIiOaSOMBkyfSSXwX1BmC7EbNvUZpJ1OL5di2GDUXjkufIkPBOKNCoaNWkjl1GMt8zBCQWIXtjzkVEJOPJWmc5xT5umuZo+aeMdOOSR3aN54/4enSUdGOHDHJKjAGOxqk5PdvZvkdccLait0nueEPMMtjapZRArcBXE2tQGiZwHjMbJ6XwGJ3z4yfFXll8qKj1Cw+bNzfL9Ra3XFJWZ45Xcgo7qANPo2A07bNjdV+beuccuaVtFpY8EaTM+15okvbeS1mwtyR6SHjjWUmTKwKrg919J/45rvjzeYnF8zjkweXJSXI9v6ZjKKoyZDNkNgfiTqZlUNGRgam9Go+j9Kf7+f39CvC/p8vv6ng3Pg4cYrJ4JJWhVBO5aMacqHCxhdn0agN8du5O9S8qhsy0dO8ic0zb8wc7wQ2oktCjyyaukunGkk5dpF2I3OSPzH96meeEY2imPTylOpdDC5C56kuOst80MfSQSLIB010g4fWWYjbK+3emHNxltRgWOmiPcwLJL+JuoIrm8LsOlMUMNuqlgqCNDmSbA/MFC43zUZMCdydjFnaqMaRjvyzem5gtZbrpvNEZCIUAC4B1KWbUWwQBkY71z8lRkopfNlvNcoOTfJ8kZXA/hyLuGTqPcwXUM5TW8khVgAOwyMjc+pSK6wg632foc8koqW26a7kr438ObR7eVYkkEhjIX+s3GCcbZGpsjPjBrs7rY4RaTVkH4JYRKirHd3dtMGKzK0ivEpDacFZFbGN8+29Yo5VtF8+psnhlbkuXQzeCveycQ6y9O/FurLqQCFmGNIVWYFCxBz3Qn3xmuuNqeRyXTb0OeRShjUX139SyeO34eJbi2muYLpG1fhLlVU6XcBgo0/xVXV8ysw2GT5qMmLgucOZeGbzaxzWxl8v8ft1g6l5DO/Uc6ZwPQT5UNqGTnJP/CuUJRUbyL5nTJCblWNrboeVvzPdQ2kjW8DGN3IFwELEflxgec+TsDmkJZFGorrzJlixymuKW9bomXJ3K0EcdvcPCVuumGdnLawzL6/STgHcjtWrHjUUn1MuXNKTavYk95brIpBVW2OA4BGfGciupwTOKcU4FccNlhQv1ZZQzL0FbI0kZwO/kH6V52TDKDuJ6uPNDImnsvU9rnnOWdFSR9QXcbAE+MsR3/41znmnJUyYaeEXaNeLyS4YpCrSNgnSgycDucCqRjKTpHR8MFbJ58OuWGi6d4ZWBliIeBk04yexJOQQVHce9ehgw8Cs8/U5uJ8PZlvMCLa8XguXiRI39DTdTLOxQrkpn0hcjcD7+KjJ8OSMn7DG+LFKC9zoINaTKQ74k3GqKK3RWkmlkBWNCA+FyWKk9jtgE/X2rPnfKPVv9NzRp1u5Pkv3NmnCyqxyRBlZYxqDkvMSFAVC5YjbfPua6uPVHJS6M3VuTjDDcVZFWetSQKAUAoBQCgFAKAUAoDm/G766mu2hlh6kUL9TpKPmTsrFgMkHP9u21ZckpOXDVo2Y4wUOJOm9jd2dgb5/xBJhUDRH09nwPdh98fy8VKj5j4+RycvLXBzLLyyNgzS468co0SB93O2wJPfOP5Yx2o4+W75pkp+YuHk1yIhwi4jsp3trqzIW8kQL2YoGJVNm7gEk57j2qmF8D4JLmd8seOPHGXIzeL8nRWLoyXzWyyMUTWGJx0/UOoPdhkk4GDjvirSwxi7uikdRKapxs9eSuAWR0zCdbicKWRJD0gCoKSExncoS2csDgYO9Thx41vF2Rny5H8LVI1HJNxCJ5HmRZA+rADdRAS3cM+7DGwPtWeE4rJJyO+aEvLSiTa3Xpx6o30s22lc77HHfIPfA+/eu0dlcXu+hme7qS5dSE8Zs5LS8hwGWQOpXpKsj4J0nQp2JxqGDXDhljyo1KccmJkh4n8TYormSKO3MvTOgy6wuSPmHyk7NkfcGtWTUKDM2PSylFOyB8w36PM9zINAmlUAEjbVhfmOOwGT9Aax08020a+JYcaTNovBHab8PGmqc90JAVQPzSN+VftknfAOKtDTtyplZ6lJWjBu+XHt5SXfXLG2zKMIp941Pb7nJ+tRNvG6jsTBRyK5b/sX8sG5biVuyTSF2fDs7F8x/NIp1HsVX9Dg+KtgySc6GeMFjex2Pi/F7W1Ia4lijbBC6yNZHchB8x7dh7V6J5Zz3i/xEuLt2i4XDIyqrFpemAxAIIkj6jABcZGGGd64SyNvhhRojijFcU7NVb8zcYUs6pK4CPKVcQMgVvJVJdQCY2XxvkGqKWTumdHHC+jRveH8d4VxL13Ua28+dLCXVHnwp6mynJJwM966JY8m9JnJvJi2TZXjXNqWrC24XHEcH1SLh4znUCi6WzrDY9/aueTMofDFbnTFgc1xzexpuJ8K4pPF/WBJNH6CVkVD8m4OkepCfzFcE++wqnFn50dK03Ky/lvmAyr+Cvo/xMGBpG/XGks3oC/5xUVQe4cYONecDriyrIqZyy4pYnxRZseYOcorf8PZcPJhJlRI5MJ0mUrrAVnJJBJUEkeTvUyk94Q5r8isYr8eTdP8AMq3MF/atLO2Jw6g9MlljjIOBgAenP33yN64rPNbvdfodvJxy+FbfudCPFI0hWaV0RCBli40ZPgP2O+31rZe1mKndERf4kRscxW00iAIWfAGkE/xNQ8aQAR4J8jGaz/1Meis0f0surSLOCWXDOJQvDHEUPU60i7iQEyNjMm43AI0gnCnG1Wg8eRbCby45W36Gx5pkgsfXAIor2aPpW5KfMAyjBA2AGRu2w28bVebUVa59CmNOez5LdmJJy2zT67m5l1XEBWVoG6UY06fSoIPpwScn69s4qvC73fQnzFWyWz6mpktslLe4aL8MYnhsbq4izPrOlVIYt5zt8urSMVXn8MuXQ6XXxRu+qXKjObl3idssiWlzqjRE6IkK5Zuzrup6YG5H6D61HlZIqoyI83FJ3KP5Ht/k6ll1Lu7b8U6sjws2oOrAH0lxkYLbDIA7ZqyxqFyluVeSU6hHYyrHmW4ZgzxL0z4GzY9eD32JzHnc40t3ztWOe3y2JlgSWz3JfG4YAjsR/wA960mYuoBQCgFAKAUAoBQCgFAcx/r1leOZQsz3QMcbFhggEEADI04HjYb96yS44TvnZsXlzx9qJTwHiAt1/D3H8Nk7E/KQTn5vuTV8cuBcEtmjlkjxvijuizj17+KAgt/WxOpm7KAPqfrjemSXH8MRjjwfFIinDOOzS8XjL24ZgpgcoCRHgljIGyQuNx33BwO9UxzlLLbXodp44xw7P1KcKsRe8QnNxhGMhBVX1gFQFwjHbcKD++wqnD5mZqRZy8vCuEpzJZrw+6jeB3U5UMUQSSaWI1oEx6iQO2M7iolFYsq4SYSeXG+IwebrM8PuWlyGhdgx1NGmGZiemI1IbAAG+PPfNdZ6XLKfFji5exGHNFw4JOmV4r8QYZSGj0REDfS2+rvqyMfTH612yaPWSpxxSXyK44447SkmenJsX9KXfXlkR1iYZUysspYKGjdNPcA48+9c4aXNGXHli17oZcsIw4MfU8+feHQJfM0LKWkGqaMfkfbc+BqG+PfJ81m1SXHsztpZS4N1t0ID8SonM0FpGOo+gSMkYLHLjKKQB3C7/wC9WjBj8tWzJny+Y6RP/hxwDiujN0sQi7+ve5YjYHUpxsABlsnYDxVp41P4kVjkcdmSK34hbQ9SR1WVFLRnYEh1Olk0nuSdsDf2zmuMKg2pI6zuaXCzn91cTxSGWJjb7EDTgyYPcEnITb29X1BrgprHK48/oalB5I1LkSHgPMAk4fftHAkNxEi65omAkfXkCRnkyxI0nYsSew3xWxZXLG31MssChkiujPblm3QwwR6omBOolV/iIWOkrIx7jG+Pp7YrPH8MY3zOuR/FKVciVcxcGiijDL3z2bBztnOP0+29dcuKMI2jhiySlKmRCzuunxPKPG4nhcukT9GMnplgmGyrMMHZttyTjBFRjf8Adfquh1mrwq09meHww4KJpJJo5GimQBlbCurFicmRMaW7d10nfYip08nKUm+hGqSjFKOx0+04kysIrlRHIdkdSTDJ/sMd1bzobf2LAE1rMRy7n6ZYr/XaOiypImvLMiLIcEiRlwQpBUtg9iaxZPhzJ9zfiblgafQ5l8Q7O/gvWa9K9Unqq0JHTAY5DIB8u6+RnbJz3Ou43XUxVKr6HVP8o1vrSJ0RWlkQDpIratePUQB33BHf9Kx5nbca35Ua8EaSk+XOyy9jRUsrNtVtEyGW5VpCzambUTLFjb1LlfudhipnG1HH+ZeFuU8i3fQ3z8Tt0UoJYApjWN+mdAZVbK4Q7hsFge/zVrjp8rXwxdexC0molvwS/I0XH+IQdeG7hljadZAWSOLKquNOQDjW2CRnO5x2xVMmmzRkpqL9dnyO0dJqFBwlB1X1JjzjIf6rckRNawvqn1gGQasRrp7gj1nK9zgd6Zdqb6czDjW7hvfQ9AqGLrRxrHbsVCbblWYDqqvZBuMDHbvVaTVrkV3unzMPjyTS3dtbr0LnpSLNIrqFKIPQGf1YY+osoAzlR4pK3JLnRaFKLe6vYx73it3e3EkdtI0UcbsidMLrcps7M7gjGrYAe2/cVEpycqj99y0YRjFOX325HlbzT3iS2kx6kiKJYJNOlmAJUo+4XUDj1bjBPkUTc4uLDSg1NGw4WszARNERjyRgeRkE779M9/p2zVYQn+FkzlC+JEygj0qB7CtRlL6AUAoBQCgFAKAUAoBQET4zyx/SPRkklaJ4wynQNvm7jPynYb1ynjWRKztDK8dpKyL29zdG/dJIHvDCpUBgEUqD6HJYaSTv9yfpXCp+ZurO78vy9nVnhwe7uOI3Fz+B02mmMLIpJwD20bL6G9JOcZG/vURU5Sbj8JaXBjilP4iUcAzwewVbxgXMjaUiyxJY5CL21Huc7fyrvFLFDcz5P72T4TnXNvMtvHM7wRyQTdnt+mgXWWLNJI6ucEg7jGc4rbpvCMmr/ubwXd837L9+Rfz/AC1wupESHFbu9mVVcq25GhjGFH5nZ85AAzk5/txX0GHwzSaSPG48T7vdv2XIzzzTkq6djOflKII7/iGJQFpJBATFsWBIJbW/rVlOBq21adO9d1rZ8Sjwc+Svf/S2ft0uzjSI5e2jRPpbB2BVlOVZSMq6nyCP8Dggit+OSnG1/wCe5Jj6fPn381eiDNseKywnKtnfJDbg+T9f515er8I0uo3lGn3WzO+PUZIcmdG5H5gt5Wb5IZ23Kt3k7D0PjDYGPSSDgbA4r5jXeD59PFyT4or73O0c0ZPlTOhXfMRtbWR1QyMiMY1XOpmPypgA5yxA/WsOLMqSK5MTuzlHIvCr+2l69yY1jeQyPFMvVclvnZVDAKxHu3tkeKmeWCadCGObTSNvzLdQyzlsGKFnGdIGVXYOwHbPdsVinKMp9kb8UZwx92dPs+WrZLRreFQscqHL4V2YkbSEsCHI2IyMdvFelGCUaR5ksknLifM5vFcPw5ja3YdYo9bwsgQk6iVjLv2wwUnT3FYpLg+GXI3r+78cPxdTKu+ZIdIzK8jGLKBF+WX8sbB/mXPt3qOKO1tt19SFjl2pfsZvJelrp7q+kSOWddMcLFVyGOlupEy5U+lQN9wT3rviVPim1bOOZrh4YLZdTWXSTcDvCygmGQsYyQoVl2aRdKH0BSwA2HYYrnNSwz4o8jrBxz4+F80bHmf4gie2KW4WORu/WjEkePphxg57EqftV/6uHZnL+jnfNEA+GnD5m4krXrSKksnUE5I0ySj+IF1OpB1qT7EjGDXaozal2OdyxqUO51XjnOdi7XdrMr5jRkJ0gdQ49UcTgkgg7b43+1XivNl5cVbL4dLmm4uCu/vc59FxmKFYTaWqW8sYP8XWZH1MMFuwVjjyVPc4Ar1tP4VBVLJz++p9Dp/B0r86V30WyNfe3sk7a5naRvdyT+g9h9q9SGKMF8Ko9nFgx4lUIpex4aa6UdqPa1tDITuFAGWZvlUe5/kMDck1ScuFHPLNY1yvsu7+/wAje/5PgJpWdh1Ap9SYicEjQGAJ3JPYgkYyQNs4p5VO1KCa+vqeTPVLI6njTSvruq5/l3Trs2YttxJozLDO8yJIAMW7qqIdjrWIDQ4YYO2AckjcismXwvHNOWJtX06fwcc3hkMkVkwfk/07qvU6Jwm/4ZZxxzI6tI6BDKELTyYxqMgUZyTucgb/AKV5mSCwOp7M+fzYc6m4TXLp0+RgtwmSR3ueGvHJFMxZlLGN0c/PhtPnYlWG2/vmuDhxfFB8yONJcM1uvv7Zfw6L8FBc3bSwSXJTSixMGRN8KvfLEuRkn2A8VZJY05MhvzJKK5Gy5M43PKpFwdZO6sAFx/q4G2P+d6Y8vFzGbEo8iXLXczlaAUAoBQCgFAKAUAoBQGo41wwSoRjvVJROkJUbGziKIqsxYqoBY9zt3q5zZd6V9hqP0GT3/U0Bx74x83KJo4bZz1oCxeReyFlA0qf9MDfPjPv29bw/w1ZWsuVbLku/8EqbSaXU5FX0yRzN9ylKVabQ/Tk6QZXwx9KSI8iAKCTlVzj2U1m1kbjG1auq900vr+oJVrDssinqqkvUgluXOlo5CFlWKKPc6SUQ6sgEvnFYeHhTg9rVNRXVcrb77vbntRBGecBpMMZZWZFf5F0gIZCYl06V07ZOMdmB85r0dDupSp0659637kmit4GkdUQZZ2CqPck4FbJtRi5PkgT7iXCrb+DawpbzOqjqETJFcYYArLFMPRIpGqTS4cgMBgAV4mPNl+LNNtLps3Hbo1zXRWq5BkT5p4QtnOYkcvgAnUFDLndQxRipOnSwIPZh2O1bdNmebHxNV+j/ADBKOVue8RC3uBlww6dxn1Y3ykvv4w37+9eB4r4QuF5MC9Wv1r/X5GjDkfHUnsSninNRe2WDSoCnOvycZxt4O+58/rXzEs94+GjdDT1Pis1p5LvbuNZIlj0OupS0mDg9tsHFIaab3JlqscXW5K+JcPksrOyglklMKHF1JGTkeVXI3CAkgfQLWuacYpdOpki1OcnW/Q2PJ8Czxyq6ma2WUNbGcajt5Gr2PY++cVOLdO+XSymV01XOt6Nhw7gvD0kKwxW/UQAMo0sy4bWNS7kENvk79q6KMVyKOc2t2RzmDl2fXcHSjRSlnad5FURqVAbWCM4UDxnYDtiuM8Um3XX6HWGSKS9Onc8RxO9uoHZI4mtgio6SASagvznJxnWvfY4HaqebNpuK2L+Xji0pPc2XDrLh0sIujb28TsXIV3UqHwU0HcDGADpxtnOM12jwSXFRym8ifDbOXcZ47LfxwrcJCiwBhGsKFFw2kadJYjACADGK5Y4ZNVNY4L39F6nq6XSXL4Ov0Neor6nSaSGnjUefV9WfSafBHEqibjl3ha3MhVmIwNWldIJHn1MQFA7k77ZwDXTPleOKaRXWaiWCClFX067fJbu+hv7Ph8UkcsLJFFKBlQJFeQY8yynYerA0rjOvcDFZ5ZZRlHJba/JfJfuzBkz5IThmTlKPXZpO/wDqvbq75c3ZEnjKkgjBBwR9fIr01TVo+gjUlaN3yyurUuV3kiLqw1BkBYMunSc7snjbvWXVbU/R/nt7djzfEajUmnylVOqdKuq7P3NpDLoCyElAT1pZIWJjJP8Am1dH9QJ74/1jgbHGVx4m4r2SfP15bf8Ah584cbcFv/xipc9ubTW237Ed5gzrQM2tliUO2433IBBGQQpUYPbGK1YF8La5Wz0NIlwNpUm3X6frZicL4i1u+pcEHZ1PZhnOD+1U1Gnhmjwy+XoNXpYZ4cMvk+x1Dk+NZ7a8lMnTiuCQDrAdMKVLuQcK24/YV868EsMpRn3Pj9XjliyLHJbr6nPuXeEAHHpODjK9jjbIPtXk1cjbKe1nYeA8JMSgtgH28/rXo48fCtzzMmTiZvBXY4igFAKAUAoBQCgFAKAUBZMNqhko0k/EPwUUks+rphgEUYLb7YA/xNVvhVsvw8bSicl+JvMaXMkU8YdCi6YtWAwbJYuNJOMDG/2rrocH9ZqEv+Md3+y+f6Gj/BjafNmN8N+Ql4pHPPcPIiAlY3UjUX+Z3JYHUBn9ST7V9Frte9NKMMaV9fbsYUiP8Q5XIlaO2ZpyHKoNKgyaRkmNkdlOwLaSQcA7HFbMWsXDeTb9vfa/nyINVdW01pMUcPDNERkdnU4DAgj6EEEVuxyhmha3iwbReb7gDGIcgbP0hqG2MqPkXbvhd9id65f/AD8Tdu/a/t/Ug0lxM0jF3Ys7HLMxySfcmt0IKMVGKpIG/wCRrq3huDJcPoIXEROtRk7MepH6o2C5w3YE74xWDxHHlni4cavvy/R813RJNLacx9W9uWdgoZohJ0nKnYt+Gu0V1dTqVAh05DNt6c140oqTjgxpXsnVq/8A9RdNNc73HqctvLlpZHkfdnYs2O2T4A8AdgPAxXuxgoRUY8kDxNQwSTla3nvnFvEU1gZzI4UBcgZ33OMgYGTuK+P8Y8MUcnnY1s+fo/5++ZvwapRjwy+R9I8Fs+hbwxEgmONUJHYkKASKxpUqMknbbPLiPHba3YJNPHGxGQruASO2QDUOSXNkxhKXJHNeW7riMl1n8QyLc6zEZ1LRFVPp6ce2kgdsYz5zWWM8jn2T7mzJHEocra50bfh/w/ms5vxMF0hm9RYyxHQ2rd9ZD5wTv996tHDOL4lL6fyUlqYzXC47e/8ABhcpcdu3vit3MDBMkmAyqIiV2/hEjt3yN8+aYssnKpepbNigoXDmq9/mbKHl28jVoraaN7Zio1FgGIO0hwowNPsCM9qeTNWovYp50HTkt/uiHc+PAnSsRG5ltGJacqqK/UAZiEHzZwvq/wBXzVckeWKC36GnSwnOXH3IvnP91fUaPSx0+NQXPq+7++R9TgxLHGkXityNUTL4ddGGRJF7qc4IyCPIIPgjIqJwU4uLGXCsuNwfVE9kYqyXETN02AZtJSPJ7657gqu5UglVBwc4wRXmJJp45Lf5v5Jb/n2PnoJSjLBNLiXK7dekYpvr1bVrmRXmN4nnZoTqDbsQGxqyQSC+7ZGCSe5Jr1NLGaxpT/bl8j6Dw6GWOFRyqmuXLl8tvl2NfBM0bB0JVlOQw2IrtOCkqlyNeXFHJFxkrTM6TmCXGAI17brGAdsYOPlyMDBxtgYxisv9LC73Zg/+diUrtv5/b6u99+pr7SzkuJNEatJI2Tgbk+SST/bV8k44429kdMuTHhhxTaSRseGcviSVY5nMWW0t6R6TjOGLsN/oMkZ3rLl1FRuCs8/Ua3hg5Y1f7+1X9aM7n7lT8D0uk7tDIRqDNt1F8kDA3G422wa8zKnrcUl/yW6/0eZp9R/Wxlxpccd17djJ5QlVXQt2DDP6HevnsO01Ziz24ujsIOa9U8orQCgFAKAUAoBQCgFAKAUBj3bEL6QSfGKhkojvPvF0gtunImtpwVAzhQQASxP0OCK55pKMdztgg5T26Hz5zJd9SYgfKnpX/wAx/f8AsFfS+DabydNF9Zbv9voV1M+LI/QlHAee1Xhz8OkQQqyMiXCattZJZpUAJPc5I7+wrrm0LedZ4773Xt2OHSiSfBfltoJprlpomQJ0wsT6gSSG6hOBgAAgf7R7b1m8W1SyRjjUXd3uq+QS6nPOeONi+vpp1xoLaY8DGVUaVY+5OM7++PFe5oMDwYIwfPm/dkGircgbKXhLJbrPIdAkOIEI9cgHzOB+VB/pHudh71zjqYyyvHHeub6Lt7t9iDW11ZJesrBSoYhWILKCdJI7Er2JFcpJXbW/fqCQcl8HjuJUeVoGjWVUlhlm6L6HGOqrEjVpJ7DJzjbevO12eUIuMU7q00r3XQIxLrg628063XUhEZcRx4Bldv8Aq1B3ULgqxftjtuRRZ3khF46d1fZd/wCEEauxuOlJHJ/oOrbd9iDsD52qNRiWbHLG+v2iyk4u0fQ/LN3NBcCBmaeORerHIqg6hIxkM0rs3pAzpCqP0r4qPFGbhL79zRNRlHjWxqeJcKtuIcYQxuJQI9VyAcoOmQFUN2OrIBA9j5NcpxjPKl25nWE5Y8L9XsbzjBN3OIYwAsRwCNtwPUc+AO23t9qjI3OfBHoUxpQjxS6i75WZEYq2o4OoKCpI8jv6vt5pLBJLZhZ03ujz/AJxCxe2ZVDxL/DIGwOCY2/XBB99/epillx8L6Bt4snEupZ8JbAQ2RxJqLyMzRgjEZ+XTjwTjJ+9X0/4ERqpXkZAfiKbr8a/4rRjf8Poxjpajpz+bPvq85xtXoeH4XLM8kuS5e7PZ8IxwdyXT9SNLXuo+gib/hvCUnuYli1yQuy6+yug7yBz2GBn1dj49q5SzShjbls1y9exmyamWPBJzpSSddn2r3fToW8esVifUrRaXZikccnU0qDhSWBPfwM527CumnyOap3t1Z30WaWSPDJO0lbaq3129DA6hIAJJC50gnYZ3OB43rUkk7o3xik20t3zKg1c7JmW9gTD1kOpQcSYG6HxqHsfDdu42NcvNXHwS2fT1M39VHzfKkqfTtJenquqMBquzpI3nI/FRa3kbNjQ3oYkdg3Yg+MHH6ZrDrcTyYml03PK8V07z6dpc1uvkb/4m8CLXCzdWNUdcESHGnHc9twc5++axaLOlBxp2eR4RrFHC8fC2/TqafmbnAXFqloialQIDM+SzFMAMo2xnG5Pudq64dK4TeR7c9jvpfDniyvNJ03ey9TX8DEixGbH8JHCM2obMew05z5G+MV8/wCJaZ4s0pL8L3/P+TNrYxjm4e+/+zo3LXGiQF1HHt/h7VxxZHyPKy4ktyZQvkVrRkZ6VJAoBQCgFAKAUAoBQCgKAUBreYoYjbyNPGkiRoz4cZxpUnI9jt3FFBTai+pKk4u0fKGsnc9zua+0ilHZFChNdYkHpb3DISY3ZSQVJRipIPdSQdwfaruKe0lfuQWiuqZJL+UeVDJFJfXKYtLb1sj5UzYGSiH9h7EnGe5GDV67hksGJ/HLa/8Ar7/ewruR/jvEzdTvKRpDH0Rj5UT8sajwAPA2zmtunxLDjUF833fVgwkQsQAMknAHuTsBXVySVsG34/FEIrUw5wEeOTPmRJCXcHyGEikewwPFYsE5uU+PumvZrZfKvzILeWPwglL32oxxrqSFFJ6rjtGW/ID5J/eq6rznDhxc3zfZd/UklM3MsN9A9xfW0MrQzqixxyGGVIHGPRgjrBWwAPByTgGvO/pp4Mix4pNWrtq05L9Ac/lxqOnIXJ0hsE4zsCR3OMV6G9b8yTtHwvhe/SCWVVK2qCJdcbH5dWl4pNWA4I3BB2xXyWvw8Ork/wAvnv8Aqd1NLHwo9eF8p21rxL8K0jSK8ReMatLqc5CuV75AYjt27V5nlRWWn1RoeaUsVpctiRcMK2dy6NkLuATv6WIKt9e2D+tIVjyNPkUleTGmuhI7visSKW1q22wUgk/t/bWmU4pXZnUG3RFOHcO6kcszTSwIg+eJ9OdIJYnbcD/Gs2KFpybaNOSdNRSTMH4YcsyRub1pBomjKrGMkkFgQ8h7ZGCMb4ye1X00Glxdxqsql8FciGfENVHEbjSWPqXOo5wdC5A9gPAr6HRQ4cV99z6DwqPDpo+tmktGUOvUBKahrCnDFc+oKfBxWx3Trmem+LhfDz6e5Mhx6K0jiaCCFUuGczwl+q7RjCorMSdGQX29xn6VkWGWWTU5O1VPlueWtJPUTksk23GuF1SUubrvW25HuMiASk2zMYmAYBwQyk94yfzY9/7e9bsLycP9zmexpJZuD+8viW23X1+ZlcLjQwTa/mdkSI7bNuxJ+mBp/wB76VGSUlkjXS2/bkVzzms0HHkk3L25fz8jWdq1JnoKSM7g3Efw8qsw1xnaWM/K6+QR2PuM+QK458fmRpbPo+zMuswefjcYupdH2Zn8ycutbqk0Y1QTDUhXLBAdwjN52Ox81n0+qWS4S/EvqY9F4jHM3intOO2/X1/gjjVpZvbKXE7OdTsWb3Ykn9zXNRSVJHFRjFVFV7HiaqzmyX/DyzW8F1ZuzKsqI4K4yGjcEEZ28jP0ry/EcalBWeJ4unFQyLo39TpPAOUYrWIoSZXPeQjB+mgfl/vryo4oxR4E80puzd2VuY1wW1fXGKulRzbsyKkgUAoBQCgFAKAUAoBQCgI/8QGI4be4/wCzSf8A4EV30v8Anh7oh8j5cr6tMg6P8NLT8LItxcWoe3MDyvcyRMRGFGoNE2Cp22IHqJO3avN10/NXBCW9pJLr7/dAnfHODWPHbBri3VQ4VjFKI+m4Zc+h9slSRjB98isGDPm0ebgny2tej7E7NHz6pyK+tTKmbPxWeSMRPPK8S40xtI7IMdsKTjaqxxY4y44xSfetwYldbBKZ+LcPWxRIbaRb4D1Ts3pB3DuCG32JwMDBx7V5yxal525zTh2/joCNzz6gqgaVQYVe/fdiT5JP9w8VsSpt9WDxqGwUrm2BXNsk738CCf6PceBcNj/urn+dfO+Kf5l7EozuYeRddzJexXDRSYD6SupdSLgEHOQDpG33rx8mHifEnuaceocY8DVo1PDua4eJSxfiHS3VIzk6sa3P+ixGFGwOD/OuPmRytKWx2lhlhT4dzc8RsLVInb8YudJ0ZkjxnG2cbn9KtLDjS5nOOXI3yNPHxWXjEQsrbRAEiDTsw2OCAERV7Anc/t94U3mXDHbuXcFglxy37Ev5I4A/D7UQySdRtbMSNlGo50qDuB5+5NaYR4Y0ZsuTjlxHGec2Jv7rP/xm/wAB/Kvf03+KPsfWaHbTw9jUg1pRuTL1q6Z0TLwasmdEz3iuMAr3B3+xGcMD4Iyf50atpkuKbT6r9OpvZuI2b2hUwOLs95QfSTndu/Yjxjv+9ZowzRy3xfD2MMMOrjqLU15fb07fzZH81ss9KzIHEZRGYxLIIz3jDto9/lziuTxwvipWcHhxOfHwri70rMQDJAHcnAqZSpWTKVKzsiW1nwa3RpVBZsKz6Azs2Mn7AYO399eC5ZdTN0fGyyajX5Wov5XSSIJz1a9WSSeO3EcIVGSWNCEkV8YdmwBk6ht3GCDWzTS4Uot2+3Y9XQT4IrHKVve0+aa6fQp8Jm/9oD6xPn+Rprf8fzI8X/wfNHba8g+YFAKAUAoBQCgFAKAUAoBQCgNVzVadeyuYh3eCRR9yhArphlwZIy7NA+UFORX1vIoda+GfxBtobX8Ff+lF1KjsheNkYkmOQAHGMkbjGK8jXaHJLJ5uLf8AWyyZtOafiHY2lo1twzQzspVBEhWKPVnU+cAE7k4Gd+9c9PoM2XKp57r15si+xxICvpEyCtWsCpsCosCqtgVVsFKo2SK5tg+i/g1Z9PhUJ8yNJIf1cgfyUV814hLizslE3ZQRg7g9we1YyTRW/J1lGkqR28aiUEPgb4PhSflA8AYAqnlx32Ojyzdb8jR8p/DmO0eRp3W61DSgaIBVH5sgkhidhnbz71zx6eMHZ1y6mU0ktiQcB5WtrFpHt49LSfMSzNt30rk7DPiusYKPI4zySn+Jm6qxQ4N8Srbp8Rm/19L/ALqAf5g17GkleJH1Phs708fS0RoGtaZ6SZeDV0zomXA1ay6ZcDU2XTK5qbJsZpYsoTUWQ2U1Y7bVV9ijdnV+G852N7AqX+hXXGpZEJQkfnRgDjPt33I3rxp6bLjlePkfK5vD9Tp8jlguulc/maL4hc5xXEQtbXePILvpKr6flRFIG2QDnHgYrrptNKD458zT4foJ45+bl59F/sx/g9BqvXfwkJ/dmAH9hqdbL4EvUt4vOsKXdnZq8s+cFAKAUAoBQCgFAKAUAoBQCgKEUB8mcwcONrdTwH/qpWUfbOUP6qQa+qw5OPHGXdFTArumBV0wKsmBVrIK0sClgpVWwKq2SKo2ClUbB9CfBLiqzcOWLPrt3ZGHnDMXQ/scf7pr5/xCDjmvuSjoFYSRQCgFAKA+fefuJC5v5nU5VSI1PvoGkn9817Gmjw40mfU6DG8eCKfv+ZoQa02b0y4GrJl0y4GrWXTLs1NlrGqpsniGaWOIZqLIstJqLKtlpNUbKNlhNQ2c2zq/wWscRTzH87hF+yjJx+rfyry9bK5KJ8/4vkucYdlf5nSqxHkCgFAKAUAoBQCgFAKAUAoBQCgOGfHbgPSuI7tR6Zx05D/rqPST90GP9yvY8NzXF4305exVnLq9VMFaumBVrAqbApYFLAqLAqGwUqjYFUbBJOQeaW4ZdrLuYnwk6jyufmA8svcfqPNZNThWWFdegPpu1uVlRZI2DI4DKwOQQdwRXz7TTplj1oBQCgIV8TOaxZQ9KM/1iYELjui9mkPsfA+u/iu+nxccrfJG3Q6bzZ8T/Cjhwr1kfRpl4NWTOiZcDUpl0y4GrWWTK5qbLWV1VNk8Q1UsWUJqLIsoTUWVbLSarZVsIhYhVGWYgKB3JJwAP1qrlW7OcpJK2fRvLHChZ2sUIxlF9RHlju5/cmvEyT45OR8lnyvLkc+5tKocRQCgFAKAUAoBQCgFAKAUAoBQGn5t4EnELWW3fA1j0NjOlxuj/of5ZrphyvFNSQPlm9tHhkeKVSskbFXU+CNj/wA+2K+khNSVrkVPGuiYFWsFamwUpYFLAqLAqtgVVsCqtgoTiqNg798DRcCxdZlZYhIfw+sEHSRltIP5dWcfc142tcHkuPzJR0esZIoChoD5y536/wCOnNyGDmRtOrONAOI9B8rpx2r1MLXAqPotI4eUlDsaUGu1mtMuBqyZdMuBq1lkyoNTZdMuzU2TYzSybGaWLKZpZFlCaiytlCaiyrZPfhJy8Z5zdOP4cJwmezSY/wDKDn7ke1YtXlpcK6nleJajhh5a5vn7HZhXnHhFaAUAoBQCgFAKAUAoBQCgFAKAUAoDiHx64Ksc0N0gA6wMcuPLKAUY+505H+6K9Xw/K2nB9N0QzlVemmQKmwKmwKWBSwKiwKiwKq2ClVbB1r4CLBI1yjwxtMmmRJWQMwU+koGI9OCAdu+T7V5mvctnexKO115xIoBQCgMa/t43RuqiugBJV1DDHc7EVKbXImLaezPmO8nV5JHRQiM7MiDsqliVUfYYFetHZKz6aFqKTPMGrWdUyoNWssmXZqbLWM1Nk2VzSyeIZpYspmlkcQJqLI4igBJAHcnA+52FVbKuVcz6V5e4UtpbxQp2RQCfdu7MfqTk1485OUm2fK5cjyTcn1NlVTmKAUAoBQCgFAKAUAoBQCgFAKAUAoDlv/SB/wDc7f3/ABP/AOqTP91btB+N+37kM4ZXrWQKmwKmwKWBSwKiwKiwKq2BVWwdz+ACp+EnYJhzPhpMfMAoKgH2GW2+p968vWt8a9iyOpVjAoBQCgFAfMnNAUXtyEXQoncBO2PUR28A9wPrXp438KPoMEn5cb7GtBrpZ3Ui4GpstZXNTZayuqpsmxqpZNjVSyLGaWLKZqLIsyeEn+sQ57dVM/8AfFUm/hfscsr+B+zPqGvJPmRQCgFAKAUAoBQCgFAKAUAoBQCgFAKA41/0g77e0g/25T/JF/tb9q36FfiZDOP16FkCpsCpsCpsCosCosCosCobBawyCKrYPq/k67E1jbSKoUPCh0gYA9IzgD614uRVJosbiqgUAoBQCgOKfHC5Bu4IwACkJYnG51tgAnzjR/M1r0/Js9PQqoN+pzoGtNm9MrmpssmVzU2WsrmpsmyuaWTYzSxZTNRZFlM0sjiCyFSGHcEEfcbioe5Vu9j6m4fdCaKORdxIiuD9GAI/try2qdHzklTaMioIFAKAUAoBQCgFAKAUAoBQCgFAKAUB80fFfi/4ric5BykWIU329Pz/APjLD9K9PTrhxogiFaLAqbIFTYK0sFKWDc8J5VvLuIy29u8satpLLp74ycAkFsfSucs0IupMk85eWr1DhrO6H/08p/mFxUebB9UQIeWb1zhbO6J/+XlA/crgVDywXVAmXKvwiurhw12Pw0OcsMhpmHlVCkhM+5O3tWfJqor8O7Jo7zZWqQxpHGoVEUKijsABgD9qwN3uyT2oBQCgFAKAh3xB5HXiaq6MI7iMEIxGVYd9D4379j4ye9dMeTgO+DO8b9Dj3EeSOIQEhrWRgPzRDqqfqNGT+4Falli+p6MdRjfU1/8AQd1/2W5/+3l//mreZHudPNh3X5mZacoX8vy2k/3dDGP3fFHliuoeoxrnJGqvLd4ZHjkUq6MVZT3BHf8A9fNXTvdHVTTVo8tVSTYzQWUzSyLGaiyLKZqLIbO+/CPiv4jh6KT6oCYm+w3T/wAJA/SsWaNSPI1UeHI/XcmtcjOKAUAoBQCgFAKAUAoBQCgFAKAUBicXuDFBK6/Mkbsue2QpI/souYPkPWW9THJbck9yTuSf1r1uWxBWpAqbAqbAxSwUY0sH1TyLYJb8PtUjGF6Ksfcsw1sx+pYk15ORuU22Sb6qAUAoBQCgFAKAUAoBQCgFAKA4f8brNI72N1GGliy/sSraQfvjb9BWrA/hPS0cnwNHO813NljNCLBoLKVBFlM0Is6X8C7phdTxg+hogxH1VsAj9GP8q4Z+SMWrXwpna6zGEUAoBQCgFAKAU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QEhUUEhQVFBQVFh0ZFBQUFBgXFRweHxodGBcWFhUZHCgiGCElHhoZITMjJikrMi4uHR8zODMsNygtLisBCgoKDg0OGhAQGywkICYsLC8sLywsLDAsLCwsLCwsLDQsLCwsLCwsLCwsLCwsLCwsLCwsLCwsLCwsLCwsLCwsLP/AABEIAJQBUwMBEQACEQEDEQH/xAAcAAEAAQUBAQAAAAAAAAAAAAAABgECBAUHAwj/xABJEAACAQMCBQIEBAIFCAcJAAABAgMABBESIQUGEzFBIlEHMmFxFEKBkSOhFSSxwdEWM1JicoLh8AhDVJKiwvElNFN0hJSyw9L/xAAaAQEAAwEBAQAAAAAAAAAAAAAAAQIEAwUG/8QANBEAAgIBAgQEBAUEAwEBAAAAAAECEQMEIRIxQVEFE2FxIoGh8DKRscHhFCMz0UJS8RVy/9oADAMBAAIRAxEAPwDuNAKAUAoBQHlO+B5/QZP6VBJgcc4JFeIVkGG0lUf8yZ/Mo7ZGBUSgpKmWhNwdoi0vwzjLMRPKFymldicD/OBj51eCMY+tcP6WFnf+rn6ff+jT862cdqYbGAMiTMXlchZDpLD0qd5BggHHkeT4jLUEoR6l8Lc28kt6M/gfBewt1Q9MOvW0YLq2cFw3nGwqkIu/g6de5GSf/fr07Gj5g4Ssa600wT24Xp6IyWZg2S7ncArscnY1za4d+TX1OsJXs90/oSd+GJxvh8UhOJ1RxGTJlRJ8uZQgwc6QSMbZxitbSywVmZSeHI0RF+C8SsXYRpIw1ogkhOzlhkEKDkKDsSwAFZvJyw/CzV52HIviLG4NfXXrudUMQLrJPcMAI9I3YhmBKk7Ajbz2p5GSbuTHnYobQW5KOVb+3sIcLBKA+kTTenLOPSX6LSFkTTmTVjGnetMHGKpIy5OKbtv7+9jXkPwxzlXuLCRuqjRsGzkhU6jhQDliPSNjt7b8nxY33i9zouHKlvUltueTcwCZRFbQtLI8YD5QgI+sL1kK7jSWwTtjA9jVfMctor+H3J8pRdze36o3L8tQWnDv65C9y4fqFI8s4kb0YjKBTjfu2cZNd441HHT3ObyylkuLr/RG+GEwvh4mhz6lRwdQUk43YAn2z9K89rhe6o22pLZ2TKHjOIim2Dnxvv3ANaFnajRleC5WRPjUhmbRGpdj2VRknzsBWbeTpGqNRVvYlvIlvbJFJNHayW0g9M/WD6jpGr0l/mXfOQBXpYklHZUYMzk5U3ZrLnnG7nDyWcKCBDpEkgJJJ1BTpyCM5Q4xtjB71xlqJNNwWyOkdPFUpvd9D2jvv6ZgmspgbeYgOCgJUgOGBGfGyAgkZ1HFdIZPMTT2ZVw8mSmt0aXla1uGE9lHJE8cDnXjA1EH8pIz3TH0Pms8IzfFjTVI7ZJQVZGnbJ9wXi8TRqrsEdAFZXwpyNvP2/StWPImq6mScGn6Gr5q4msgEcQ6mg63KDOAPYj7nf7VzzTvZb9zpihW727EZmvrPivE4VmDBOmBGhIAaQEtpYqe2M4x3x+lUjOOXL8jq4TxYnXf6GX8XrMKkUzTlcMEjtyBoYndnXsche5OdhgYzvfVRuFkaOXx1RoOXZtRVVGWYgAfU7CsMLbSNeSkmzotxbvaqWDArgAsMA+wyDsdz3FbnGWNXF7Hnpqbp8zH4Txe3j19VgrHb1D06R4B9z9fpUYckK3e5OTHPotjl/GrhJ7k4jfpvJvHAuZAmd9CgHfH071l2nk9DfFOGPnv6nQeZ53torexs1lQyhRBMJfUullJVteWwV758Z9sVuyycUox5swYkpNzl05mTa/D+HBaeSWSVn6juH0DWdy6qo2OfNQsC/5Nth6iXKKSRgPbS8Hmj0vLLaO7HpoqNI0jLgK5OM+CMEbjtVd8bS5p/nZa1lT6NflRLo7ktNpIcDuAygeN9JB3Fd73M9bWbEVYqVoBQCgFAKAUAoBQCgFAaTj/ABFbdOpKpZdekKO5ONQIOdux71STS3Z0hFydIinEuY7u8uYxw/UFRdbRuEUPvvqz4wQNj5Jrg80pSSgd1hhCLeQ87jnG8h4gq3CpDbjAljGJNIIyJDIPqV+mPGd6efJT4ZKkSsEHjuLtmv5t4zFJdw3lrLqWIiOaSOMBkyfSSXwX1BmC7EbNvUZpJ1OL5di2GDUXjkufIkPBOKNCoaNWkjl1GMt8zBCQWIXtjzkVEJOPJWmc5xT5umuZo+aeMdOOSR3aN54/4enSUdGOHDHJKjAGOxqk5PdvZvkdccLait0nueEPMMtjapZRArcBXE2tQGiZwHjMbJ6XwGJ3z4yfFXll8qKj1Cw+bNzfL9Ra3XFJWZ45Xcgo7qANPo2A07bNjdV+beuccuaVtFpY8EaTM+15okvbeS1mwtyR6SHjjWUmTKwKrg919J/45rvjzeYnF8zjkweXJSXI9v6ZjKKoyZDNkNgfiTqZlUNGRgam9Go+j9Kf7+f39CvC/p8vv6ng3Pg4cYrJ4JJWhVBO5aMacqHCxhdn0agN8du5O9S8qhsy0dO8ic0zb8wc7wQ2oktCjyyaukunGkk5dpF2I3OSPzH96meeEY2imPTylOpdDC5C56kuOst80MfSQSLIB010g4fWWYjbK+3emHNxltRgWOmiPcwLJL+JuoIrm8LsOlMUMNuqlgqCNDmSbA/MFC43zUZMCdydjFnaqMaRjvyzem5gtZbrpvNEZCIUAC4B1KWbUWwQBkY71z8lRkopfNlvNcoOTfJ8kZXA/hyLuGTqPcwXUM5TW8khVgAOwyMjc+pSK6wg632foc8koqW26a7kr438ObR7eVYkkEhjIX+s3GCcbZGpsjPjBrs7rY4RaTVkH4JYRKirHd3dtMGKzK0ivEpDacFZFbGN8+29Yo5VtF8+psnhlbkuXQzeCveycQ6y9O/FurLqQCFmGNIVWYFCxBz3Qn3xmuuNqeRyXTb0OeRShjUX139SyeO34eJbi2muYLpG1fhLlVU6XcBgo0/xVXV8ysw2GT5qMmLgucOZeGbzaxzWxl8v8ft1g6l5DO/Uc6ZwPQT5UNqGTnJP/CuUJRUbyL5nTJCblWNrboeVvzPdQ2kjW8DGN3IFwELEflxgec+TsDmkJZFGorrzJlixymuKW9bomXJ3K0EcdvcPCVuumGdnLawzL6/STgHcjtWrHjUUn1MuXNKTavYk95brIpBVW2OA4BGfGciupwTOKcU4FccNlhQv1ZZQzL0FbI0kZwO/kH6V52TDKDuJ6uPNDImnsvU9rnnOWdFSR9QXcbAE+MsR3/41znmnJUyYaeEXaNeLyS4YpCrSNgnSgycDucCqRjKTpHR8MFbJ58OuWGi6d4ZWBliIeBk04yexJOQQVHce9ehgw8Cs8/U5uJ8PZlvMCLa8XguXiRI39DTdTLOxQrkpn0hcjcD7+KjJ8OSMn7DG+LFKC9zoINaTKQ74k3GqKK3RWkmlkBWNCA+FyWKk9jtgE/X2rPnfKPVv9NzRp1u5Pkv3NmnCyqxyRBlZYxqDkvMSFAVC5YjbfPua6uPVHJS6M3VuTjDDcVZFWetSQKAUAoBQCgFAKAUAoDm/G766mu2hlh6kUL9TpKPmTsrFgMkHP9u21ZckpOXDVo2Y4wUOJOm9jd2dgb5/xBJhUDRH09nwPdh98fy8VKj5j4+RycvLXBzLLyyNgzS468co0SB93O2wJPfOP5Yx2o4+W75pkp+YuHk1yIhwi4jsp3trqzIW8kQL2YoGJVNm7gEk57j2qmF8D4JLmd8seOPHGXIzeL8nRWLoyXzWyyMUTWGJx0/UOoPdhkk4GDjvirSwxi7uikdRKapxs9eSuAWR0zCdbicKWRJD0gCoKSExncoS2csDgYO9Thx41vF2Rny5H8LVI1HJNxCJ5HmRZA+rADdRAS3cM+7DGwPtWeE4rJJyO+aEvLSiTa3Xpx6o30s22lc77HHfIPfA+/eu0dlcXu+hme7qS5dSE8Zs5LS8hwGWQOpXpKsj4J0nQp2JxqGDXDhljyo1KccmJkh4n8TYormSKO3MvTOgy6wuSPmHyk7NkfcGtWTUKDM2PSylFOyB8w36PM9zINAmlUAEjbVhfmOOwGT9Aax08020a+JYcaTNovBHab8PGmqc90JAVQPzSN+VftknfAOKtDTtyplZ6lJWjBu+XHt5SXfXLG2zKMIp941Pb7nJ+tRNvG6jsTBRyK5b/sX8sG5biVuyTSF2fDs7F8x/NIp1HsVX9Dg+KtgySc6GeMFjex2Pi/F7W1Ia4lijbBC6yNZHchB8x7dh7V6J5Zz3i/xEuLt2i4XDIyqrFpemAxAIIkj6jABcZGGGd64SyNvhhRojijFcU7NVb8zcYUs6pK4CPKVcQMgVvJVJdQCY2XxvkGqKWTumdHHC+jRveH8d4VxL13Ua28+dLCXVHnwp6mynJJwM966JY8m9JnJvJi2TZXjXNqWrC24XHEcH1SLh4znUCi6WzrDY9/aueTMofDFbnTFgc1xzexpuJ8K4pPF/WBJNH6CVkVD8m4OkepCfzFcE++wqnFn50dK03Ky/lvmAyr+Cvo/xMGBpG/XGks3oC/5xUVQe4cYONecDriyrIqZyy4pYnxRZseYOcorf8PZcPJhJlRI5MJ0mUrrAVnJJBJUEkeTvUyk94Q5r8isYr8eTdP8AMq3MF/atLO2Jw6g9MlljjIOBgAenP33yN64rPNbvdfodvJxy+FbfudCPFI0hWaV0RCBli40ZPgP2O+31rZe1mKndERf4kRscxW00iAIWfAGkE/xNQ8aQAR4J8jGaz/1Meis0f0surSLOCWXDOJQvDHEUPU60i7iQEyNjMm43AI0gnCnG1Wg8eRbCby45W36Gx5pkgsfXAIor2aPpW5KfMAyjBA2AGRu2w28bVebUVa59CmNOez5LdmJJy2zT67m5l1XEBWVoG6UY06fSoIPpwScn69s4qvC73fQnzFWyWz6mpktslLe4aL8MYnhsbq4izPrOlVIYt5zt8urSMVXn8MuXQ6XXxRu+qXKjObl3idssiWlzqjRE6IkK5Zuzrup6YG5H6D61HlZIqoyI83FJ3KP5Ht/k6ll1Lu7b8U6sjws2oOrAH0lxkYLbDIA7ZqyxqFyluVeSU6hHYyrHmW4ZgzxL0z4GzY9eD32JzHnc40t3ztWOe3y2JlgSWz3JfG4YAjsR/wA960mYuoBQCgFAKAUAoBQCgFAcx/r1leOZQsz3QMcbFhggEEADI04HjYb96yS44TvnZsXlzx9qJTwHiAt1/D3H8Nk7E/KQTn5vuTV8cuBcEtmjlkjxvijuizj17+KAgt/WxOpm7KAPqfrjemSXH8MRjjwfFIinDOOzS8XjL24ZgpgcoCRHgljIGyQuNx33BwO9UxzlLLbXodp44xw7P1KcKsRe8QnNxhGMhBVX1gFQFwjHbcKD++wqnD5mZqRZy8vCuEpzJZrw+6jeB3U5UMUQSSaWI1oEx6iQO2M7iolFYsq4SYSeXG+IwebrM8PuWlyGhdgx1NGmGZiemI1IbAAG+PPfNdZ6XLKfFji5exGHNFw4JOmV4r8QYZSGj0REDfS2+rvqyMfTH612yaPWSpxxSXyK44447SkmenJsX9KXfXlkR1iYZUysspYKGjdNPcA48+9c4aXNGXHli17oZcsIw4MfU8+feHQJfM0LKWkGqaMfkfbc+BqG+PfJ81m1SXHsztpZS4N1t0ID8SonM0FpGOo+gSMkYLHLjKKQB3C7/wC9WjBj8tWzJny+Y6RP/hxwDiujN0sQi7+ve5YjYHUpxsABlsnYDxVp41P4kVjkcdmSK34hbQ9SR1WVFLRnYEh1Olk0nuSdsDf2zmuMKg2pI6zuaXCzn91cTxSGWJjb7EDTgyYPcEnITb29X1BrgprHK48/oalB5I1LkSHgPMAk4fftHAkNxEi65omAkfXkCRnkyxI0nYsSew3xWxZXLG31MssChkiujPblm3QwwR6omBOolV/iIWOkrIx7jG+Pp7YrPH8MY3zOuR/FKVciVcxcGiijDL3z2bBztnOP0+29dcuKMI2jhiySlKmRCzuunxPKPG4nhcukT9GMnplgmGyrMMHZttyTjBFRjf8Adfquh1mrwq09meHww4KJpJJo5GimQBlbCurFicmRMaW7d10nfYip08nKUm+hGqSjFKOx0+04kysIrlRHIdkdSTDJ/sMd1bzobf2LAE1rMRy7n6ZYr/XaOiypImvLMiLIcEiRlwQpBUtg9iaxZPhzJ9zfiblgafQ5l8Q7O/gvWa9K9Unqq0JHTAY5DIB8u6+RnbJz3Ou43XUxVKr6HVP8o1vrSJ0RWlkQDpIratePUQB33BHf9Kx5nbca35Ua8EaSk+XOyy9jRUsrNtVtEyGW5VpCzambUTLFjb1LlfudhipnG1HH+ZeFuU8i3fQ3z8Tt0UoJYApjWN+mdAZVbK4Q7hsFge/zVrjp8rXwxdexC0molvwS/I0XH+IQdeG7hljadZAWSOLKquNOQDjW2CRnO5x2xVMmmzRkpqL9dnyO0dJqFBwlB1X1JjzjIf6rckRNawvqn1gGQasRrp7gj1nK9zgd6Zdqb6czDjW7hvfQ9AqGLrRxrHbsVCbblWYDqqvZBuMDHbvVaTVrkV3unzMPjyTS3dtbr0LnpSLNIrqFKIPQGf1YY+osoAzlR4pK3JLnRaFKLe6vYx73it3e3EkdtI0UcbsidMLrcps7M7gjGrYAe2/cVEpycqj99y0YRjFOX325HlbzT3iS2kx6kiKJYJNOlmAJUo+4XUDj1bjBPkUTc4uLDSg1NGw4WszARNERjyRgeRkE779M9/p2zVYQn+FkzlC+JEygj0qB7CtRlL6AUAoBQCgFAKAUAoBQET4zyx/SPRkklaJ4wynQNvm7jPynYb1ynjWRKztDK8dpKyL29zdG/dJIHvDCpUBgEUqD6HJYaSTv9yfpXCp+ZurO78vy9nVnhwe7uOI3Fz+B02mmMLIpJwD20bL6G9JOcZG/vURU5Sbj8JaXBjilP4iUcAzwewVbxgXMjaUiyxJY5CL21Huc7fyrvFLFDcz5P72T4TnXNvMtvHM7wRyQTdnt+mgXWWLNJI6ucEg7jGc4rbpvCMmr/ubwXd837L9+Rfz/AC1wupESHFbu9mVVcq25GhjGFH5nZ85AAzk5/txX0GHwzSaSPG48T7vdv2XIzzzTkq6djOflKII7/iGJQFpJBATFsWBIJbW/rVlOBq21adO9d1rZ8Sjwc+Svf/S2ft0uzjSI5e2jRPpbB2BVlOVZSMq6nyCP8Dggit+OSnG1/wCe5Jj6fPn381eiDNseKywnKtnfJDbg+T9f515er8I0uo3lGn3WzO+PUZIcmdG5H5gt5Wb5IZ23Kt3k7D0PjDYGPSSDgbA4r5jXeD59PFyT4or73O0c0ZPlTOhXfMRtbWR1QyMiMY1XOpmPypgA5yxA/WsOLMqSK5MTuzlHIvCr+2l69yY1jeQyPFMvVclvnZVDAKxHu3tkeKmeWCadCGObTSNvzLdQyzlsGKFnGdIGVXYOwHbPdsVinKMp9kb8UZwx92dPs+WrZLRreFQscqHL4V2YkbSEsCHI2IyMdvFelGCUaR5ksknLifM5vFcPw5ja3YdYo9bwsgQk6iVjLv2wwUnT3FYpLg+GXI3r+78cPxdTKu+ZIdIzK8jGLKBF+WX8sbB/mXPt3qOKO1tt19SFjl2pfsZvJelrp7q+kSOWddMcLFVyGOlupEy5U+lQN9wT3rviVPim1bOOZrh4YLZdTWXSTcDvCygmGQsYyQoVl2aRdKH0BSwA2HYYrnNSwz4o8jrBxz4+F80bHmf4gie2KW4WORu/WjEkePphxg57EqftV/6uHZnL+jnfNEA+GnD5m4krXrSKksnUE5I0ySj+IF1OpB1qT7EjGDXaozal2OdyxqUO51XjnOdi7XdrMr5jRkJ0gdQ49UcTgkgg7b43+1XivNl5cVbL4dLmm4uCu/vc59FxmKFYTaWqW8sYP8XWZH1MMFuwVjjyVPc4Ar1tP4VBVLJz++p9Dp/B0r86V30WyNfe3sk7a5naRvdyT+g9h9q9SGKMF8Ko9nFgx4lUIpex4aa6UdqPa1tDITuFAGWZvlUe5/kMDck1ScuFHPLNY1yvsu7+/wAje/5PgJpWdh1Ap9SYicEjQGAJ3JPYgkYyQNs4p5VO1KCa+vqeTPVLI6njTSvruq5/l3Trs2YttxJozLDO8yJIAMW7qqIdjrWIDQ4YYO2AckjcismXwvHNOWJtX06fwcc3hkMkVkwfk/07qvU6Jwm/4ZZxxzI6tI6BDKELTyYxqMgUZyTucgb/AKV5mSCwOp7M+fzYc6m4TXLp0+RgtwmSR3ueGvHJFMxZlLGN0c/PhtPnYlWG2/vmuDhxfFB8yONJcM1uvv7Zfw6L8FBc3bSwSXJTSixMGRN8KvfLEuRkn2A8VZJY05MhvzJKK5Gy5M43PKpFwdZO6sAFx/q4G2P+d6Y8vFzGbEo8iXLXczlaAUAoBQCgFAKAUAoBQGo41wwSoRjvVJROkJUbGziKIqsxYqoBY9zt3q5zZd6V9hqP0GT3/U0Bx74x83KJo4bZz1oCxeReyFlA0qf9MDfPjPv29bw/w1ZWsuVbLku/8EqbSaXU5FX0yRzN9ylKVabQ/Tk6QZXwx9KSI8iAKCTlVzj2U1m1kbjG1auq900vr+oJVrDssinqqkvUgluXOlo5CFlWKKPc6SUQ6sgEvnFYeHhTg9rVNRXVcrb77vbntRBGecBpMMZZWZFf5F0gIZCYl06V07ZOMdmB85r0dDupSp0659637kmit4GkdUQZZ2CqPck4FbJtRi5PkgT7iXCrb+DawpbzOqjqETJFcYYArLFMPRIpGqTS4cgMBgAV4mPNl+LNNtLps3Hbo1zXRWq5BkT5p4QtnOYkcvgAnUFDLndQxRipOnSwIPZh2O1bdNmebHxNV+j/ADBKOVue8RC3uBlww6dxn1Y3ykvv4w37+9eB4r4QuF5MC9Wv1r/X5GjDkfHUnsSninNRe2WDSoCnOvycZxt4O+58/rXzEs94+GjdDT1Pis1p5LvbuNZIlj0OupS0mDg9tsHFIaab3JlqscXW5K+JcPksrOyglklMKHF1JGTkeVXI3CAkgfQLWuacYpdOpki1OcnW/Q2PJ8Czxyq6ma2WUNbGcajt5Gr2PY++cVOLdO+XSymV01XOt6Nhw7gvD0kKwxW/UQAMo0sy4bWNS7kENvk79q6KMVyKOc2t2RzmDl2fXcHSjRSlnad5FURqVAbWCM4UDxnYDtiuM8Um3XX6HWGSKS9Onc8RxO9uoHZI4mtgio6SASagvznJxnWvfY4HaqebNpuK2L+Xji0pPc2XDrLh0sIujb28TsXIV3UqHwU0HcDGADpxtnOM12jwSXFRym8ifDbOXcZ47LfxwrcJCiwBhGsKFFw2kadJYjACADGK5Y4ZNVNY4L39F6nq6XSXL4Ov0Neor6nSaSGnjUefV9WfSafBHEqibjl3ha3MhVmIwNWldIJHn1MQFA7k77ZwDXTPleOKaRXWaiWCClFX067fJbu+hv7Ph8UkcsLJFFKBlQJFeQY8yynYerA0rjOvcDFZ5ZZRlHJba/JfJfuzBkz5IThmTlKPXZpO/wDqvbq75c3ZEnjKkgjBBwR9fIr01TVo+gjUlaN3yyurUuV3kiLqw1BkBYMunSc7snjbvWXVbU/R/nt7djzfEajUmnylVOqdKuq7P3NpDLoCyElAT1pZIWJjJP8Am1dH9QJ74/1jgbHGVx4m4r2SfP15bf8Ah584cbcFv/xipc9ubTW237Ed5gzrQM2tliUO2433IBBGQQpUYPbGK1YF8La5Wz0NIlwNpUm3X6frZicL4i1u+pcEHZ1PZhnOD+1U1Gnhmjwy+XoNXpYZ4cMvk+x1Dk+NZ7a8lMnTiuCQDrAdMKVLuQcK24/YV868EsMpRn3Pj9XjliyLHJbr6nPuXeEAHHpODjK9jjbIPtXk1cjbKe1nYeA8JMSgtgH28/rXo48fCtzzMmTiZvBXY4igFAKAUAoBQCgFAKAUBZMNqhko0k/EPwUUks+rphgEUYLb7YA/xNVvhVsvw8bSicl+JvMaXMkU8YdCi6YtWAwbJYuNJOMDG/2rrocH9ZqEv+Md3+y+f6Gj/BjafNmN8N+Ql4pHPPcPIiAlY3UjUX+Z3JYHUBn9ST7V9Frte9NKMMaV9fbsYUiP8Q5XIlaO2ZpyHKoNKgyaRkmNkdlOwLaSQcA7HFbMWsXDeTb9vfa/nyINVdW01pMUcPDNERkdnU4DAgj6EEEVuxyhmha3iwbReb7gDGIcgbP0hqG2MqPkXbvhd9id65f/AD8Tdu/a/t/Ug0lxM0jF3Ys7HLMxySfcmt0IKMVGKpIG/wCRrq3huDJcPoIXEROtRk7MepH6o2C5w3YE74xWDxHHlni4cavvy/R813RJNLacx9W9uWdgoZohJ0nKnYt+Gu0V1dTqVAh05DNt6c140oqTjgxpXsnVq/8A9RdNNc73HqctvLlpZHkfdnYs2O2T4A8AdgPAxXuxgoRUY8kDxNQwSTla3nvnFvEU1gZzI4UBcgZ33OMgYGTuK+P8Y8MUcnnY1s+fo/5++ZvwapRjwy+R9I8Fs+hbwxEgmONUJHYkKASKxpUqMknbbPLiPHba3YJNPHGxGQruASO2QDUOSXNkxhKXJHNeW7riMl1n8QyLc6zEZ1LRFVPp6ce2kgdsYz5zWWM8jn2T7mzJHEocra50bfh/w/ms5vxMF0hm9RYyxHQ2rd9ZD5wTv996tHDOL4lL6fyUlqYzXC47e/8ABhcpcdu3vit3MDBMkmAyqIiV2/hEjt3yN8+aYssnKpepbNigoXDmq9/mbKHl28jVoraaN7Zio1FgGIO0hwowNPsCM9qeTNWovYp50HTkt/uiHc+PAnSsRG5ltGJacqqK/UAZiEHzZwvq/wBXzVckeWKC36GnSwnOXH3IvnP91fUaPSx0+NQXPq+7++R9TgxLHGkXityNUTL4ddGGRJF7qc4IyCPIIPgjIqJwU4uLGXCsuNwfVE9kYqyXETN02AZtJSPJ7657gqu5UglVBwc4wRXmJJp45Lf5v5Jb/n2PnoJSjLBNLiXK7dekYpvr1bVrmRXmN4nnZoTqDbsQGxqyQSC+7ZGCSe5Jr1NLGaxpT/bl8j6Dw6GWOFRyqmuXLl8tvl2NfBM0bB0JVlOQw2IrtOCkqlyNeXFHJFxkrTM6TmCXGAI17brGAdsYOPlyMDBxtgYxisv9LC73Zg/+diUrtv5/b6u99+pr7SzkuJNEatJI2Tgbk+SST/bV8k44429kdMuTHhhxTaSRseGcviSVY5nMWW0t6R6TjOGLsN/oMkZ3rLl1FRuCs8/Ua3hg5Y1f7+1X9aM7n7lT8D0uk7tDIRqDNt1F8kDA3G422wa8zKnrcUl/yW6/0eZp9R/Wxlxpccd17djJ5QlVXQt2DDP6HevnsO01Ziz24ujsIOa9U8orQCgFAKAUAoBQCgFAKAUBj3bEL6QSfGKhkojvPvF0gtunImtpwVAzhQQASxP0OCK55pKMdztgg5T26Hz5zJd9SYgfKnpX/wAx/f8AsFfS+DabydNF9Zbv9voV1M+LI/QlHAee1Xhz8OkQQqyMiXCattZJZpUAJPc5I7+wrrm0LedZ4773Xt2OHSiSfBfltoJprlpomQJ0wsT6gSSG6hOBgAAgf7R7b1m8W1SyRjjUXd3uq+QS6nPOeONi+vpp1xoLaY8DGVUaVY+5OM7++PFe5oMDwYIwfPm/dkGircgbKXhLJbrPIdAkOIEI9cgHzOB+VB/pHudh71zjqYyyvHHeub6Lt7t9iDW11ZJesrBSoYhWILKCdJI7Er2JFcpJXbW/fqCQcl8HjuJUeVoGjWVUlhlm6L6HGOqrEjVpJ7DJzjbevO12eUIuMU7q00r3XQIxLrg628063XUhEZcRx4Bldv8Aq1B3ULgqxftjtuRRZ3khF46d1fZd/wCEEauxuOlJHJ/oOrbd9iDsD52qNRiWbHLG+v2iyk4u0fQ/LN3NBcCBmaeORerHIqg6hIxkM0rs3pAzpCqP0r4qPFGbhL79zRNRlHjWxqeJcKtuIcYQxuJQI9VyAcoOmQFUN2OrIBA9j5NcpxjPKl25nWE5Y8L9XsbzjBN3OIYwAsRwCNtwPUc+AO23t9qjI3OfBHoUxpQjxS6i75WZEYq2o4OoKCpI8jv6vt5pLBJLZhZ03ujz/AJxCxe2ZVDxL/DIGwOCY2/XBB99/epillx8L6Bt4snEupZ8JbAQ2RxJqLyMzRgjEZ+XTjwTjJ+9X0/4ERqpXkZAfiKbr8a/4rRjf8Poxjpajpz+bPvq85xtXoeH4XLM8kuS5e7PZ8IxwdyXT9SNLXuo+gib/hvCUnuYli1yQuy6+yug7yBz2GBn1dj49q5SzShjbls1y9exmyamWPBJzpSSddn2r3fToW8esVifUrRaXZikccnU0qDhSWBPfwM527CumnyOap3t1Z30WaWSPDJO0lbaq3129DA6hIAJJC50gnYZ3OB43rUkk7o3xik20t3zKg1c7JmW9gTD1kOpQcSYG6HxqHsfDdu42NcvNXHwS2fT1M39VHzfKkqfTtJenquqMBquzpI3nI/FRa3kbNjQ3oYkdg3Yg+MHH6ZrDrcTyYml03PK8V07z6dpc1uvkb/4m8CLXCzdWNUdcESHGnHc9twc5++axaLOlBxp2eR4RrFHC8fC2/TqafmbnAXFqloialQIDM+SzFMAMo2xnG5Pudq64dK4TeR7c9jvpfDniyvNJ03ey9TX8DEixGbH8JHCM2obMew05z5G+MV8/wCJaZ4s0pL8L3/P+TNrYxjm4e+/+zo3LXGiQF1HHt/h7VxxZHyPKy4ktyZQvkVrRkZ6VJAoBQCgFAKAUAoBQCgKAUBreYoYjbyNPGkiRoz4cZxpUnI9jt3FFBTai+pKk4u0fKGsnc9zua+0ilHZFChNdYkHpb3DISY3ZSQVJRipIPdSQdwfaruKe0lfuQWiuqZJL+UeVDJFJfXKYtLb1sj5UzYGSiH9h7EnGe5GDV67hksGJ/HLa/8Ar7/ewruR/jvEzdTvKRpDH0Rj5UT8sajwAPA2zmtunxLDjUF833fVgwkQsQAMknAHuTsBXVySVsG34/FEIrUw5wEeOTPmRJCXcHyGEikewwPFYsE5uU+PumvZrZfKvzILeWPwglL32oxxrqSFFJ6rjtGW/ID5J/eq6rznDhxc3zfZd/UklM3MsN9A9xfW0MrQzqixxyGGVIHGPRgjrBWwAPByTgGvO/pp4Mix4pNWrtq05L9Ac/lxqOnIXJ0hsE4zsCR3OMV6G9b8yTtHwvhe/SCWVVK2qCJdcbH5dWl4pNWA4I3BB2xXyWvw8Ork/wAvnv8Aqd1NLHwo9eF8p21rxL8K0jSK8ReMatLqc5CuV75AYjt27V5nlRWWn1RoeaUsVpctiRcMK2dy6NkLuATv6WIKt9e2D+tIVjyNPkUleTGmuhI7visSKW1q22wUgk/t/bWmU4pXZnUG3RFOHcO6kcszTSwIg+eJ9OdIJYnbcD/Gs2KFpybaNOSdNRSTMH4YcsyRub1pBomjKrGMkkFgQ8h7ZGCMb4ye1X00Glxdxqsql8FciGfENVHEbjSWPqXOo5wdC5A9gPAr6HRQ4cV99z6DwqPDpo+tmktGUOvUBKahrCnDFc+oKfBxWx3Trmem+LhfDz6e5Mhx6K0jiaCCFUuGczwl+q7RjCorMSdGQX29xn6VkWGWWTU5O1VPlueWtJPUTksk23GuF1SUubrvW25HuMiASk2zMYmAYBwQyk94yfzY9/7e9bsLycP9zmexpJZuD+8viW23X1+ZlcLjQwTa/mdkSI7bNuxJ+mBp/wB76VGSUlkjXS2/bkVzzms0HHkk3L25fz8jWdq1JnoKSM7g3Efw8qsw1xnaWM/K6+QR2PuM+QK458fmRpbPo+zMuswefjcYupdH2Zn8ycutbqk0Y1QTDUhXLBAdwjN52Ox81n0+qWS4S/EvqY9F4jHM3intOO2/X1/gjjVpZvbKXE7OdTsWb3Ykn9zXNRSVJHFRjFVFV7HiaqzmyX/DyzW8F1ZuzKsqI4K4yGjcEEZ28jP0ry/EcalBWeJ4unFQyLo39TpPAOUYrWIoSZXPeQjB+mgfl/vryo4oxR4E80puzd2VuY1wW1fXGKulRzbsyKkgUAoBQCgFAKAUAoBQCgI/8QGI4be4/wCzSf8A4EV30v8Anh7oh8j5cr6tMg6P8NLT8LItxcWoe3MDyvcyRMRGFGoNE2Cp22IHqJO3avN10/NXBCW9pJLr7/dAnfHODWPHbBri3VQ4VjFKI+m4Zc+h9slSRjB98isGDPm0ebgny2tej7E7NHz6pyK+tTKmbPxWeSMRPPK8S40xtI7IMdsKTjaqxxY4y44xSfetwYldbBKZ+LcPWxRIbaRb4D1Ts3pB3DuCG32JwMDBx7V5yxal525zTh2/joCNzz6gqgaVQYVe/fdiT5JP9w8VsSpt9WDxqGwUrm2BXNsk738CCf6PceBcNj/urn+dfO+Kf5l7EozuYeRddzJexXDRSYD6SupdSLgEHOQDpG33rx8mHifEnuaceocY8DVo1PDua4eJSxfiHS3VIzk6sa3P+ixGFGwOD/OuPmRytKWx2lhlhT4dzc8RsLVInb8YudJ0ZkjxnG2cbn9KtLDjS5nOOXI3yNPHxWXjEQsrbRAEiDTsw2OCAERV7Anc/t94U3mXDHbuXcFglxy37Ev5I4A/D7UQySdRtbMSNlGo50qDuB5+5NaYR4Y0ZsuTjlxHGec2Jv7rP/xm/wAB/Kvf03+KPsfWaHbTw9jUg1pRuTL1q6Z0TLwasmdEz3iuMAr3B3+xGcMD4Iyf50atpkuKbT6r9OpvZuI2b2hUwOLs95QfSTndu/Yjxjv+9ZowzRy3xfD2MMMOrjqLU15fb07fzZH81ss9KzIHEZRGYxLIIz3jDto9/lziuTxwvipWcHhxOfHwri70rMQDJAHcnAqZSpWTKVKzsiW1nwa3RpVBZsKz6Azs2Mn7AYO399eC5ZdTN0fGyyajX5Wov5XSSIJz1a9WSSeO3EcIVGSWNCEkV8YdmwBk6ht3GCDWzTS4Uot2+3Y9XQT4IrHKVve0+aa6fQp8Jm/9oD6xPn+Rprf8fzI8X/wfNHba8g+YFAKAUAoBQCgFAKAUAoBQCgNVzVadeyuYh3eCRR9yhArphlwZIy7NA+UFORX1vIoda+GfxBtobX8Ff+lF1KjsheNkYkmOQAHGMkbjGK8jXaHJLJ5uLf8AWyyZtOafiHY2lo1twzQzspVBEhWKPVnU+cAE7k4Gd+9c9PoM2XKp57r15si+xxICvpEyCtWsCpsCosCqtgVVsFKo2SK5tg+i/g1Z9PhUJ8yNJIf1cgfyUV814hLizslE3ZQRg7g9we1YyTRW/J1lGkqR28aiUEPgb4PhSflA8AYAqnlx32Ojyzdb8jR8p/DmO0eRp3W61DSgaIBVH5sgkhidhnbz71zx6eMHZ1y6mU0ktiQcB5WtrFpHt49LSfMSzNt30rk7DPiusYKPI4zySn+Jm6qxQ4N8Srbp8Rm/19L/ALqAf5g17GkleJH1Phs708fS0RoGtaZ6SZeDV0zomXA1ay6ZcDU2XTK5qbJsZpYsoTUWQ2U1Y7bVV9ijdnV+G852N7AqX+hXXGpZEJQkfnRgDjPt33I3rxp6bLjlePkfK5vD9Tp8jlguulc/maL4hc5xXEQtbXePILvpKr6flRFIG2QDnHgYrrptNKD458zT4foJ45+bl59F/sx/g9BqvXfwkJ/dmAH9hqdbL4EvUt4vOsKXdnZq8s+cFAKAUAoBQCgFAKAUAoBQCgKEUB8mcwcONrdTwH/qpWUfbOUP6qQa+qw5OPHGXdFTArumBV0wKsmBVrIK0sClgpVWwKq2SKo2ClUbB9CfBLiqzcOWLPrt3ZGHnDMXQ/scf7pr5/xCDjmvuSjoFYSRQCgFAKA+fefuJC5v5nU5VSI1PvoGkn9817Gmjw40mfU6DG8eCKfv+ZoQa02b0y4GrJl0y4GrWXTLs1NlrGqpsniGaWOIZqLIstJqLKtlpNUbKNlhNQ2c2zq/wWscRTzH87hF+yjJx+rfyry9bK5KJ8/4vkucYdlf5nSqxHkCgFAKAUAoBQCgFAKAUAoBQCgOGfHbgPSuI7tR6Zx05D/rqPST90GP9yvY8NzXF4305exVnLq9VMFaumBVrAqbApYFLAqLAqGwUqjYFUbBJOQeaW4ZdrLuYnwk6jyufmA8svcfqPNZNThWWFdegPpu1uVlRZI2DI4DKwOQQdwRXz7TTplj1oBQCgIV8TOaxZQ9KM/1iYELjui9mkPsfA+u/iu+nxccrfJG3Q6bzZ8T/Cjhwr1kfRpl4NWTOiZcDUpl0y4GrWWTK5qbLWV1VNk8Q1UsWUJqLIsoTUWVbLSarZVsIhYhVGWYgKB3JJwAP1qrlW7OcpJK2fRvLHChZ2sUIxlF9RHlju5/cmvEyT45OR8lnyvLkc+5tKocRQCgFAKAUAoBQCgFAKAUAoBQGn5t4EnELWW3fA1j0NjOlxuj/of5ZrphyvFNSQPlm9tHhkeKVSskbFXU+CNj/wA+2K+khNSVrkVPGuiYFWsFamwUpYFLAqLAqtgVVsCqtgoTiqNg798DRcCxdZlZYhIfw+sEHSRltIP5dWcfc142tcHkuPzJR0esZIoChoD5y536/wCOnNyGDmRtOrONAOI9B8rpx2r1MLXAqPotI4eUlDsaUGu1mtMuBqyZdMuBq1lkyoNTZdMuzU2TYzSybGaWLKZpZFlCaiytlCaiyrZPfhJy8Z5zdOP4cJwmezSY/wDKDn7ke1YtXlpcK6nleJajhh5a5vn7HZhXnHhFaAUAoBQCgFAKAUAoBQCgFAKAUAoDiHx64Ksc0N0gA6wMcuPLKAUY+505H+6K9Xw/K2nB9N0QzlVemmQKmwKmwKWBSwKiwKiwKq2ClVbB1r4CLBI1yjwxtMmmRJWQMwU+koGI9OCAdu+T7V5mvctnexKO115xIoBQCgMa/t43RuqiugBJV1DDHc7EVKbXImLaezPmO8nV5JHRQiM7MiDsqliVUfYYFetHZKz6aFqKTPMGrWdUyoNWssmXZqbLWM1Nk2VzSyeIZpYspmlkcQJqLI4igBJAHcnA+52FVbKuVcz6V5e4UtpbxQp2RQCfdu7MfqTk1485OUm2fK5cjyTcn1NlVTmKAUAoBQCgFAKAUAoBQCgFAKAUAoDlv/SB/wDc7f3/ABP/AOqTP91btB+N+37kM4ZXrWQKmwKmwKWBSwKiwKiwKq2BVWwdz+ACp+EnYJhzPhpMfMAoKgH2GW2+p968vWt8a9iyOpVjAoBQCgFAfMnNAUXtyEXQoncBO2PUR28A9wPrXp438KPoMEn5cb7GtBrpZ3Ui4GpstZXNTZayuqpsmxqpZNjVSyLGaWLKZqLIsyeEn+sQ57dVM/8AfFUm/hfscsr+B+zPqGvJPmRQCgFAKAUAoBQCgFAKAUAoBQCgFAKA41/0g77e0g/25T/JF/tb9q36FfiZDOP16FkCpsCpsCpsCosCosCosCobBawyCKrYPq/k67E1jbSKoUPCh0gYA9IzgD614uRVJosbiqgUAoBQCgOKfHC5Bu4IwACkJYnG51tgAnzjR/M1r0/Js9PQqoN+pzoGtNm9MrmpssmVzU2WsrmpsmyuaWTYzSxZTNRZFlM0sjiCyFSGHcEEfcbioe5Vu9j6m4fdCaKORdxIiuD9GAI/try2qdHzklTaMioIFAKAUAoBQCgFAKAUAoBQCgFAKAUB80fFfi/4ric5BykWIU329Pz/APjLD9K9PTrhxogiFaLAqbIFTYK0sFKWDc8J5VvLuIy29u8satpLLp74ycAkFsfSucs0IupMk85eWr1DhrO6H/08p/mFxUebB9UQIeWb1zhbO6J/+XlA/crgVDywXVAmXKvwiurhw12Pw0OcsMhpmHlVCkhM+5O3tWfJqor8O7Jo7zZWqQxpHGoVEUKijsABgD9qwN3uyT2oBQCgFAKAh3xB5HXiaq6MI7iMEIxGVYd9D4379j4ye9dMeTgO+DO8b9Dj3EeSOIQEhrWRgPzRDqqfqNGT+4Falli+p6MdRjfU1/8AQd1/2W5/+3l//mreZHudPNh3X5mZacoX8vy2k/3dDGP3fFHliuoeoxrnJGqvLd4ZHjkUq6MVZT3BHf8A9fNXTvdHVTTVo8tVSTYzQWUzSyLGaiyLKZqLIbO+/CPiv4jh6KT6oCYm+w3T/wAJA/SsWaNSPI1UeHI/XcmtcjOKAUAoBQCgFAKAUAoBQCgFAKAUBicXuDFBK6/Mkbsue2QpI/souYPkPWW9THJbck9yTuSf1r1uWxBWpAqbAqbAxSwUY0sH1TyLYJb8PtUjGF6Ksfcsw1sx+pYk15ORuU22Sb6qAUAoBQCgFAKAUAoBQCgFAKA4f8brNI72N1GGliy/sSraQfvjb9BWrA/hPS0cnwNHO813NljNCLBoLKVBFlM0Is6X8C7phdTxg+hogxH1VsAj9GP8q4Z+SMWrXwpna6zGEUAoBQCgFAKAUB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altburn Campus Portrait Logo pic no strap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080120" cy="122951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0" y="6396335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All learners, always learning</a:t>
            </a:r>
            <a:endParaRPr lang="en-GB" sz="2400" i="1" dirty="0"/>
          </a:p>
        </p:txBody>
      </p:sp>
      <p:pic>
        <p:nvPicPr>
          <p:cNvPr id="13" name="Picture 2" descr="C:\Users\Peter Eyre\Documents\Admin\SLC pics-Ian\03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42"/>
            <a:ext cx="7146934" cy="562612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43504" y="71435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Saltburn</a:t>
            </a:r>
            <a:r>
              <a:rPr lang="en-GB" b="1" dirty="0" smtClean="0"/>
              <a:t> Learning Campus</a:t>
            </a:r>
          </a:p>
          <a:p>
            <a:endParaRPr lang="en-GB" b="1" dirty="0" smtClean="0"/>
          </a:p>
          <a:p>
            <a:r>
              <a:rPr lang="en-GB" b="1" dirty="0" err="1" smtClean="0"/>
              <a:t>Huntcliff</a:t>
            </a:r>
            <a:r>
              <a:rPr lang="en-GB" b="1" dirty="0" smtClean="0"/>
              <a:t>  Secondary  11-16 (540)</a:t>
            </a:r>
          </a:p>
          <a:p>
            <a:r>
              <a:rPr lang="en-GB" b="1" dirty="0" err="1" smtClean="0"/>
              <a:t>Saltburn</a:t>
            </a:r>
            <a:r>
              <a:rPr lang="en-GB" b="1" dirty="0" smtClean="0"/>
              <a:t>  Primary      3-11 (477)</a:t>
            </a:r>
          </a:p>
        </p:txBody>
      </p:sp>
    </p:spTree>
    <p:extLst>
      <p:ext uri="{BB962C8B-B14F-4D97-AF65-F5344CB8AC3E}">
        <p14:creationId xmlns="" xmlns:p14="http://schemas.microsoft.com/office/powerpoint/2010/main" val="26265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ltburn Campus Portrait Logo pic no strapline.jpg"/>
          <p:cNvPicPr>
            <a:picLocks noChangeAspect="1"/>
          </p:cNvPicPr>
          <p:nvPr/>
        </p:nvPicPr>
        <p:blipFill>
          <a:blip r:embed="rId2">
            <a:lum bright="73000" contrast="-70000"/>
          </a:blip>
          <a:srcRect l="11246" r="38963" b="66665"/>
          <a:stretch>
            <a:fillRect/>
          </a:stretch>
        </p:blipFill>
        <p:spPr>
          <a:xfrm>
            <a:off x="4680520" y="3456384"/>
            <a:ext cx="4463480" cy="3401616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QEhUUEhQVFBQVFh0ZFBQUFBgXFRweHxodGBcWFhUZHCgiGCElHhoZITMjJikrMi4uHR8zODMsNygtLisBCgoKDg0OGhAQGywkICYsLC8sLywsLDAsLCwsLCwsLDQsLCwsLCwsLCwsLCwsLCwsLCwsLCwsLCwsLCwsLCwsLP/AABEIAJQBUwMBEQACEQEDEQH/xAAcAAEAAQUBAQAAAAAAAAAAAAAABgECBAUHAwj/xABJEAACAQMCBQIEBAIFCAcJAAABAgMABBESIQUGEzFBIlEHMmFxFEKBkSOhFSSxwdEWM1JicoLh8AhDVJKiwvElNFN0hJSyw9L/xAAaAQEAAwEBAQAAAAAAAAAAAAAAAQIEAwUG/8QANBEAAgIBAgQEBAUEAwEBAAAAAAECEQMEIRIxQVEFE2FxIoGh8DKRscHhFCMz0UJS8RVy/9oADAMBAAIRAxEAPwDuNAKAUAoBQHlO+B5/QZP6VBJgcc4JFeIVkGG0lUf8yZ/Mo7ZGBUSgpKmWhNwdoi0vwzjLMRPKFymldicD/OBj51eCMY+tcP6WFnf+rn6ff+jT862cdqYbGAMiTMXlchZDpLD0qd5BggHHkeT4jLUEoR6l8Lc28kt6M/gfBewt1Q9MOvW0YLq2cFw3nGwqkIu/g6de5GSf/fr07Gj5g4Ssa600wT24Xp6IyWZg2S7ncArscnY1za4d+TX1OsJXs90/oSd+GJxvh8UhOJ1RxGTJlRJ8uZQgwc6QSMbZxitbSywVmZSeHI0RF+C8SsXYRpIw1ogkhOzlhkEKDkKDsSwAFZvJyw/CzV52HIviLG4NfXXrudUMQLrJPcMAI9I3YhmBKk7Ajbz2p5GSbuTHnYobQW5KOVb+3sIcLBKA+kTTenLOPSX6LSFkTTmTVjGnetMHGKpIy5OKbtv7+9jXkPwxzlXuLCRuqjRsGzkhU6jhQDliPSNjt7b8nxY33i9zouHKlvUltueTcwCZRFbQtLI8YD5QgI+sL1kK7jSWwTtjA9jVfMctor+H3J8pRdze36o3L8tQWnDv65C9y4fqFI8s4kb0YjKBTjfu2cZNd441HHT3ObyylkuLr/RG+GEwvh4mhz6lRwdQUk43YAn2z9K89rhe6o22pLZ2TKHjOIim2Dnxvv3ANaFnajRleC5WRPjUhmbRGpdj2VRknzsBWbeTpGqNRVvYlvIlvbJFJNHayW0g9M/WD6jpGr0l/mXfOQBXpYklHZUYMzk5U3ZrLnnG7nDyWcKCBDpEkgJJJ1BTpyCM5Q4xtjB71xlqJNNwWyOkdPFUpvd9D2jvv6ZgmspgbeYgOCgJUgOGBGfGyAgkZ1HFdIZPMTT2ZVw8mSmt0aXla1uGE9lHJE8cDnXjA1EH8pIz3TH0Pms8IzfFjTVI7ZJQVZGnbJ9wXi8TRqrsEdAFZXwpyNvP2/StWPImq6mScGn6Gr5q4msgEcQ6mg63KDOAPYj7nf7VzzTvZb9zpihW727EZmvrPivE4VmDBOmBGhIAaQEtpYqe2M4x3x+lUjOOXL8jq4TxYnXf6GX8XrMKkUzTlcMEjtyBoYndnXsche5OdhgYzvfVRuFkaOXx1RoOXZtRVVGWYgAfU7CsMLbSNeSkmzotxbvaqWDArgAsMA+wyDsdz3FbnGWNXF7Hnpqbp8zH4Txe3j19VgrHb1D06R4B9z9fpUYckK3e5OTHPotjl/GrhJ7k4jfpvJvHAuZAmd9CgHfH071l2nk9DfFOGPnv6nQeZ53torexs1lQyhRBMJfUullJVteWwV758Z9sVuyycUox5swYkpNzl05mTa/D+HBaeSWSVn6juH0DWdy6qo2OfNQsC/5Nth6iXKKSRgPbS8Hmj0vLLaO7HpoqNI0jLgK5OM+CMEbjtVd8bS5p/nZa1lT6NflRLo7ktNpIcDuAygeN9JB3Fd73M9bWbEVYqVoBQCgFAKAUAoBQCgFAaTj/ABFbdOpKpZdekKO5ONQIOdux71STS3Z0hFydIinEuY7u8uYxw/UFRdbRuEUPvvqz4wQNj5Jrg80pSSgd1hhCLeQ87jnG8h4gq3CpDbjAljGJNIIyJDIPqV+mPGd6efJT4ZKkSsEHjuLtmv5t4zFJdw3lrLqWIiOaSOMBkyfSSXwX1BmC7EbNvUZpJ1OL5di2GDUXjkufIkPBOKNCoaNWkjl1GMt8zBCQWIXtjzkVEJOPJWmc5xT5umuZo+aeMdOOSR3aN54/4enSUdGOHDHJKjAGOxqk5PdvZvkdccLait0nueEPMMtjapZRArcBXE2tQGiZwHjMbJ6XwGJ3z4yfFXll8qKj1Cw+bNzfL9Ra3XFJWZ45Xcgo7qANPo2A07bNjdV+beuccuaVtFpY8EaTM+15okvbeS1mwtyR6SHjjWUmTKwKrg919J/45rvjzeYnF8zjkweXJSXI9v6ZjKKoyZDNkNgfiTqZlUNGRgam9Go+j9Kf7+f39CvC/p8vv6ng3Pg4cYrJ4JJWhVBO5aMacqHCxhdn0agN8du5O9S8qhsy0dO8ic0zb8wc7wQ2oktCjyyaukunGkk5dpF2I3OSPzH96meeEY2imPTylOpdDC5C56kuOst80MfSQSLIB010g4fWWYjbK+3emHNxltRgWOmiPcwLJL+JuoIrm8LsOlMUMNuqlgqCNDmSbA/MFC43zUZMCdydjFnaqMaRjvyzem5gtZbrpvNEZCIUAC4B1KWbUWwQBkY71z8lRkopfNlvNcoOTfJ8kZXA/hyLuGTqPcwXUM5TW8khVgAOwyMjc+pSK6wg632foc8koqW26a7kr438ObR7eVYkkEhjIX+s3GCcbZGpsjPjBrs7rY4RaTVkH4JYRKirHd3dtMGKzK0ivEpDacFZFbGN8+29Yo5VtF8+psnhlbkuXQzeCveycQ6y9O/FurLqQCFmGNIVWYFCxBz3Qn3xmuuNqeRyXTb0OeRShjUX139SyeO34eJbi2muYLpG1fhLlVU6XcBgo0/xVXV8ysw2GT5qMmLgucOZeGbzaxzWxl8v8ft1g6l5DO/Uc6ZwPQT5UNqGTnJP/CuUJRUbyL5nTJCblWNrboeVvzPdQ2kjW8DGN3IFwELEflxgec+TsDmkJZFGorrzJlixymuKW9bomXJ3K0EcdvcPCVuumGdnLawzL6/STgHcjtWrHjUUn1MuXNKTavYk95brIpBVW2OA4BGfGciupwTOKcU4FccNlhQv1ZZQzL0FbI0kZwO/kH6V52TDKDuJ6uPNDImnsvU9rnnOWdFSR9QXcbAE+MsR3/41znmnJUyYaeEXaNeLyS4YpCrSNgnSgycDucCqRjKTpHR8MFbJ58OuWGi6d4ZWBliIeBk04yexJOQQVHce9ehgw8Cs8/U5uJ8PZlvMCLa8XguXiRI39DTdTLOxQrkpn0hcjcD7+KjJ8OSMn7DG+LFKC9zoINaTKQ74k3GqKK3RWkmlkBWNCA+FyWKk9jtgE/X2rPnfKPVv9NzRp1u5Pkv3NmnCyqxyRBlZYxqDkvMSFAVC5YjbfPua6uPVHJS6M3VuTjDDcVZFWetSQKAUAoBQCgFAKAUAoDm/G766mu2hlh6kUL9TpKPmTsrFgMkHP9u21ZckpOXDVo2Y4wUOJOm9jd2dgb5/xBJhUDRH09nwPdh98fy8VKj5j4+RycvLXBzLLyyNgzS468co0SB93O2wJPfOP5Yx2o4+W75pkp+YuHk1yIhwi4jsp3trqzIW8kQL2YoGJVNm7gEk57j2qmF8D4JLmd8seOPHGXIzeL8nRWLoyXzWyyMUTWGJx0/UOoPdhkk4GDjvirSwxi7uikdRKapxs9eSuAWR0zCdbicKWRJD0gCoKSExncoS2csDgYO9Thx41vF2Rny5H8LVI1HJNxCJ5HmRZA+rADdRAS3cM+7DGwPtWeE4rJJyO+aEvLSiTa3Xpx6o30s22lc77HHfIPfA+/eu0dlcXu+hme7qS5dSE8Zs5LS8hwGWQOpXpKsj4J0nQp2JxqGDXDhljyo1KccmJkh4n8TYormSKO3MvTOgy6wuSPmHyk7NkfcGtWTUKDM2PSylFOyB8w36PM9zINAmlUAEjbVhfmOOwGT9Aax08020a+JYcaTNovBHab8PGmqc90JAVQPzSN+VftknfAOKtDTtyplZ6lJWjBu+XHt5SXfXLG2zKMIp941Pb7nJ+tRNvG6jsTBRyK5b/sX8sG5biVuyTSF2fDs7F8x/NIp1HsVX9Dg+KtgySc6GeMFjex2Pi/F7W1Ia4lijbBC6yNZHchB8x7dh7V6J5Zz3i/xEuLt2i4XDIyqrFpemAxAIIkj6jABcZGGGd64SyNvhhRojijFcU7NVb8zcYUs6pK4CPKVcQMgVvJVJdQCY2XxvkGqKWTumdHHC+jRveH8d4VxL13Ua28+dLCXVHnwp6mynJJwM966JY8m9JnJvJi2TZXjXNqWrC24XHEcH1SLh4znUCi6WzrDY9/aueTMofDFbnTFgc1xzexpuJ8K4pPF/WBJNH6CVkVD8m4OkepCfzFcE++wqnFn50dK03Ky/lvmAyr+Cvo/xMGBpG/XGks3oC/5xUVQe4cYONecDriyrIqZyy4pYnxRZseYOcorf8PZcPJhJlRI5MJ0mUrrAVnJJBJUEkeTvUyk94Q5r8isYr8eTdP8AMq3MF/atLO2Jw6g9MlljjIOBgAenP33yN64rPNbvdfodvJxy+FbfudCPFI0hWaV0RCBli40ZPgP2O+31rZe1mKndERf4kRscxW00iAIWfAGkE/xNQ8aQAR4J8jGaz/1Meis0f0surSLOCWXDOJQvDHEUPU60i7iQEyNjMm43AI0gnCnG1Wg8eRbCby45W36Gx5pkgsfXAIor2aPpW5KfMAyjBA2AGRu2w28bVebUVa59CmNOez5LdmJJy2zT67m5l1XEBWVoG6UY06fSoIPpwScn69s4qvC73fQnzFWyWz6mpktslLe4aL8MYnhsbq4izPrOlVIYt5zt8urSMVXn8MuXQ6XXxRu+qXKjObl3idssiWlzqjRE6IkK5Zuzrup6YG5H6D61HlZIqoyI83FJ3KP5Ht/k6ll1Lu7b8U6sjws2oOrAH0lxkYLbDIA7ZqyxqFyluVeSU6hHYyrHmW4ZgzxL0z4GzY9eD32JzHnc40t3ztWOe3y2JlgSWz3JfG4YAjsR/wA960mYuoBQCgFAKAUAoBQCgFAcx/r1leOZQsz3QMcbFhggEEADI04HjYb96yS44TvnZsXlzx9qJTwHiAt1/D3H8Nk7E/KQTn5vuTV8cuBcEtmjlkjxvijuizj17+KAgt/WxOpm7KAPqfrjemSXH8MRjjwfFIinDOOzS8XjL24ZgpgcoCRHgljIGyQuNx33BwO9UxzlLLbXodp44xw7P1KcKsRe8QnNxhGMhBVX1gFQFwjHbcKD++wqnD5mZqRZy8vCuEpzJZrw+6jeB3U5UMUQSSaWI1oEx6iQO2M7iolFYsq4SYSeXG+IwebrM8PuWlyGhdgx1NGmGZiemI1IbAAG+PPfNdZ6XLKfFji5exGHNFw4JOmV4r8QYZSGj0REDfS2+rvqyMfTH612yaPWSpxxSXyK44447SkmenJsX9KXfXlkR1iYZUysspYKGjdNPcA48+9c4aXNGXHli17oZcsIw4MfU8+feHQJfM0LKWkGqaMfkfbc+BqG+PfJ81m1SXHsztpZS4N1t0ID8SonM0FpGOo+gSMkYLHLjKKQB3C7/wC9WjBj8tWzJny+Y6RP/hxwDiujN0sQi7+ve5YjYHUpxsABlsnYDxVp41P4kVjkcdmSK34hbQ9SR1WVFLRnYEh1Olk0nuSdsDf2zmuMKg2pI6zuaXCzn91cTxSGWJjb7EDTgyYPcEnITb29X1BrgprHK48/oalB5I1LkSHgPMAk4fftHAkNxEi65omAkfXkCRnkyxI0nYsSew3xWxZXLG31MssChkiujPblm3QwwR6omBOolV/iIWOkrIx7jG+Pp7YrPH8MY3zOuR/FKVciVcxcGiijDL3z2bBztnOP0+29dcuKMI2jhiySlKmRCzuunxPKPG4nhcukT9GMnplgmGyrMMHZttyTjBFRjf8Adfquh1mrwq09meHww4KJpJJo5GimQBlbCurFicmRMaW7d10nfYip08nKUm+hGqSjFKOx0+04kysIrlRHIdkdSTDJ/sMd1bzobf2LAE1rMRy7n6ZYr/XaOiypImvLMiLIcEiRlwQpBUtg9iaxZPhzJ9zfiblgafQ5l8Q7O/gvWa9K9Unqq0JHTAY5DIB8u6+RnbJz3Ou43XUxVKr6HVP8o1vrSJ0RWlkQDpIratePUQB33BHf9Kx5nbca35Ua8EaSk+XOyy9jRUsrNtVtEyGW5VpCzambUTLFjb1LlfudhipnG1HH+ZeFuU8i3fQ3z8Tt0UoJYApjWN+mdAZVbK4Q7hsFge/zVrjp8rXwxdexC0molvwS/I0XH+IQdeG7hljadZAWSOLKquNOQDjW2CRnO5x2xVMmmzRkpqL9dnyO0dJqFBwlB1X1JjzjIf6rckRNawvqn1gGQasRrp7gj1nK9zgd6Zdqb6czDjW7hvfQ9AqGLrRxrHbsVCbblWYDqqvZBuMDHbvVaTVrkV3unzMPjyTS3dtbr0LnpSLNIrqFKIPQGf1YY+osoAzlR4pK3JLnRaFKLe6vYx73it3e3EkdtI0UcbsidMLrcps7M7gjGrYAe2/cVEpycqj99y0YRjFOX325HlbzT3iS2kx6kiKJYJNOlmAJUo+4XUDj1bjBPkUTc4uLDSg1NGw4WszARNERjyRgeRkE779M9/p2zVYQn+FkzlC+JEygj0qB7CtRlL6AUAoBQCgFAKAUAoBQET4zyx/SPRkklaJ4wynQNvm7jPynYb1ynjWRKztDK8dpKyL29zdG/dJIHvDCpUBgEUqD6HJYaSTv9yfpXCp+ZurO78vy9nVnhwe7uOI3Fz+B02mmMLIpJwD20bL6G9JOcZG/vURU5Sbj8JaXBjilP4iUcAzwewVbxgXMjaUiyxJY5CL21Huc7fyrvFLFDcz5P72T4TnXNvMtvHM7wRyQTdnt+mgXWWLNJI6ucEg7jGc4rbpvCMmr/ubwXd837L9+Rfz/AC1wupESHFbu9mVVcq25GhjGFH5nZ85AAzk5/txX0GHwzSaSPG48T7vdv2XIzzzTkq6djOflKII7/iGJQFpJBATFsWBIJbW/rVlOBq21adO9d1rZ8Sjwc+Svf/S2ft0uzjSI5e2jRPpbB2BVlOVZSMq6nyCP8Dggit+OSnG1/wCe5Jj6fPn381eiDNseKywnKtnfJDbg+T9f515er8I0uo3lGn3WzO+PUZIcmdG5H5gt5Wb5IZ23Kt3k7D0PjDYGPSSDgbA4r5jXeD59PFyT4or73O0c0ZPlTOhXfMRtbWR1QyMiMY1XOpmPypgA5yxA/WsOLMqSK5MTuzlHIvCr+2l69yY1jeQyPFMvVclvnZVDAKxHu3tkeKmeWCadCGObTSNvzLdQyzlsGKFnGdIGVXYOwHbPdsVinKMp9kb8UZwx92dPs+WrZLRreFQscqHL4V2YkbSEsCHI2IyMdvFelGCUaR5ksknLifM5vFcPw5ja3YdYo9bwsgQk6iVjLv2wwUnT3FYpLg+GXI3r+78cPxdTKu+ZIdIzK8jGLKBF+WX8sbB/mXPt3qOKO1tt19SFjl2pfsZvJelrp7q+kSOWddMcLFVyGOlupEy5U+lQN9wT3rviVPim1bOOZrh4YLZdTWXSTcDvCygmGQsYyQoVl2aRdKH0BSwA2HYYrnNSwz4o8jrBxz4+F80bHmf4gie2KW4WORu/WjEkePphxg57EqftV/6uHZnL+jnfNEA+GnD5m4krXrSKksnUE5I0ySj+IF1OpB1qT7EjGDXaozal2OdyxqUO51XjnOdi7XdrMr5jRkJ0gdQ49UcTgkgg7b43+1XivNl5cVbL4dLmm4uCu/vc59FxmKFYTaWqW8sYP8XWZH1MMFuwVjjyVPc4Ar1tP4VBVLJz++p9Dp/B0r86V30WyNfe3sk7a5naRvdyT+g9h9q9SGKMF8Ko9nFgx4lUIpex4aa6UdqPa1tDITuFAGWZvlUe5/kMDck1ScuFHPLNY1yvsu7+/wAje/5PgJpWdh1Ap9SYicEjQGAJ3JPYgkYyQNs4p5VO1KCa+vqeTPVLI6njTSvruq5/l3Trs2YttxJozLDO8yJIAMW7qqIdjrWIDQ4YYO2AckjcismXwvHNOWJtX06fwcc3hkMkVkwfk/07qvU6Jwm/4ZZxxzI6tI6BDKELTyYxqMgUZyTucgb/AKV5mSCwOp7M+fzYc6m4TXLp0+RgtwmSR3ueGvHJFMxZlLGN0c/PhtPnYlWG2/vmuDhxfFB8yONJcM1uvv7Zfw6L8FBc3bSwSXJTSixMGRN8KvfLEuRkn2A8VZJY05MhvzJKK5Gy5M43PKpFwdZO6sAFx/q4G2P+d6Y8vFzGbEo8iXLXczlaAUAoBQCgFAKAUAoBQGo41wwSoRjvVJROkJUbGziKIqsxYqoBY9zt3q5zZd6V9hqP0GT3/U0Bx74x83KJo4bZz1oCxeReyFlA0qf9MDfPjPv29bw/w1ZWsuVbLku/8EqbSaXU5FX0yRzN9ylKVabQ/Tk6QZXwx9KSI8iAKCTlVzj2U1m1kbjG1auq900vr+oJVrDssinqqkvUgluXOlo5CFlWKKPc6SUQ6sgEvnFYeHhTg9rVNRXVcrb77vbntRBGecBpMMZZWZFf5F0gIZCYl06V07ZOMdmB85r0dDupSp0659637kmit4GkdUQZZ2CqPck4FbJtRi5PkgT7iXCrb+DawpbzOqjqETJFcYYArLFMPRIpGqTS4cgMBgAV4mPNl+LNNtLps3Hbo1zXRWq5BkT5p4QtnOYkcvgAnUFDLndQxRipOnSwIPZh2O1bdNmebHxNV+j/ADBKOVue8RC3uBlww6dxn1Y3ykvv4w37+9eB4r4QuF5MC9Wv1r/X5GjDkfHUnsSninNRe2WDSoCnOvycZxt4O+58/rXzEs94+GjdDT1Pis1p5LvbuNZIlj0OupS0mDg9tsHFIaab3JlqscXW5K+JcPksrOyglklMKHF1JGTkeVXI3CAkgfQLWuacYpdOpki1OcnW/Q2PJ8Czxyq6ma2WUNbGcajt5Gr2PY++cVOLdO+XSymV01XOt6Nhw7gvD0kKwxW/UQAMo0sy4bWNS7kENvk79q6KMVyKOc2t2RzmDl2fXcHSjRSlnad5FURqVAbWCM4UDxnYDtiuM8Um3XX6HWGSKS9Onc8RxO9uoHZI4mtgio6SASagvznJxnWvfY4HaqebNpuK2L+Xji0pPc2XDrLh0sIujb28TsXIV3UqHwU0HcDGADpxtnOM12jwSXFRym8ifDbOXcZ47LfxwrcJCiwBhGsKFFw2kadJYjACADGK5Y4ZNVNY4L39F6nq6XSXL4Ov0Neor6nSaSGnjUefV9WfSafBHEqibjl3ha3MhVmIwNWldIJHn1MQFA7k77ZwDXTPleOKaRXWaiWCClFX067fJbu+hv7Ph8UkcsLJFFKBlQJFeQY8yynYerA0rjOvcDFZ5ZZRlHJba/JfJfuzBkz5IThmTlKPXZpO/wDqvbq75c3ZEnjKkgjBBwR9fIr01TVo+gjUlaN3yyurUuV3kiLqw1BkBYMunSc7snjbvWXVbU/R/nt7djzfEajUmnylVOqdKuq7P3NpDLoCyElAT1pZIWJjJP8Am1dH9QJ74/1jgbHGVx4m4r2SfP15bf8Ah584cbcFv/xipc9ubTW237Ed5gzrQM2tliUO2433IBBGQQpUYPbGK1YF8La5Wz0NIlwNpUm3X6frZicL4i1u+pcEHZ1PZhnOD+1U1Gnhmjwy+XoNXpYZ4cMvk+x1Dk+NZ7a8lMnTiuCQDrAdMKVLuQcK24/YV868EsMpRn3Pj9XjliyLHJbr6nPuXeEAHHpODjK9jjbIPtXk1cjbKe1nYeA8JMSgtgH28/rXo48fCtzzMmTiZvBXY4igFAKAUAoBQCgFAKAUBZMNqhko0k/EPwUUks+rphgEUYLb7YA/xNVvhVsvw8bSicl+JvMaXMkU8YdCi6YtWAwbJYuNJOMDG/2rrocH9ZqEv+Md3+y+f6Gj/BjafNmN8N+Ql4pHPPcPIiAlY3UjUX+Z3JYHUBn9ST7V9Frte9NKMMaV9fbsYUiP8Q5XIlaO2ZpyHKoNKgyaRkmNkdlOwLaSQcA7HFbMWsXDeTb9vfa/nyINVdW01pMUcPDNERkdnU4DAgj6EEEVuxyhmha3iwbReb7gDGIcgbP0hqG2MqPkXbvhd9id65f/AD8Tdu/a/t/Ug0lxM0jF3Ys7HLMxySfcmt0IKMVGKpIG/wCRrq3huDJcPoIXEROtRk7MepH6o2C5w3YE74xWDxHHlni4cavvy/R813RJNLacx9W9uWdgoZohJ0nKnYt+Gu0V1dTqVAh05DNt6c140oqTjgxpXsnVq/8A9RdNNc73HqctvLlpZHkfdnYs2O2T4A8AdgPAxXuxgoRUY8kDxNQwSTla3nvnFvEU1gZzI4UBcgZ33OMgYGTuK+P8Y8MUcnnY1s+fo/5++ZvwapRjwy+R9I8Fs+hbwxEgmONUJHYkKASKxpUqMknbbPLiPHba3YJNPHGxGQruASO2QDUOSXNkxhKXJHNeW7riMl1n8QyLc6zEZ1LRFVPp6ce2kgdsYz5zWWM8jn2T7mzJHEocra50bfh/w/ms5vxMF0hm9RYyxHQ2rd9ZD5wTv996tHDOL4lL6fyUlqYzXC47e/8ABhcpcdu3vit3MDBMkmAyqIiV2/hEjt3yN8+aYssnKpepbNigoXDmq9/mbKHl28jVoraaN7Zio1FgGIO0hwowNPsCM9qeTNWovYp50HTkt/uiHc+PAnSsRG5ltGJacqqK/UAZiEHzZwvq/wBXzVckeWKC36GnSwnOXH3IvnP91fUaPSx0+NQXPq+7++R9TgxLHGkXityNUTL4ddGGRJF7qc4IyCPIIPgjIqJwU4uLGXCsuNwfVE9kYqyXETN02AZtJSPJ7657gqu5UglVBwc4wRXmJJp45Lf5v5Jb/n2PnoJSjLBNLiXK7dekYpvr1bVrmRXmN4nnZoTqDbsQGxqyQSC+7ZGCSe5Jr1NLGaxpT/bl8j6Dw6GWOFRyqmuXLl8tvl2NfBM0bB0JVlOQw2IrtOCkqlyNeXFHJFxkrTM6TmCXGAI17brGAdsYOPlyMDBxtgYxisv9LC73Zg/+diUrtv5/b6u99+pr7SzkuJNEatJI2Tgbk+SST/bV8k44429kdMuTHhhxTaSRseGcviSVY5nMWW0t6R6TjOGLsN/oMkZ3rLl1FRuCs8/Ua3hg5Y1f7+1X9aM7n7lT8D0uk7tDIRqDNt1F8kDA3G422wa8zKnrcUl/yW6/0eZp9R/Wxlxpccd17djJ5QlVXQt2DDP6HevnsO01Ziz24ujsIOa9U8orQCgFAKAUAoBQCgFAKAUBj3bEL6QSfGKhkojvPvF0gtunImtpwVAzhQQASxP0OCK55pKMdztgg5T26Hz5zJd9SYgfKnpX/wAx/f8AsFfS+DabydNF9Zbv9voV1M+LI/QlHAee1Xhz8OkQQqyMiXCattZJZpUAJPc5I7+wrrm0LedZ4773Xt2OHSiSfBfltoJprlpomQJ0wsT6gSSG6hOBgAAgf7R7b1m8W1SyRjjUXd3uq+QS6nPOeONi+vpp1xoLaY8DGVUaVY+5OM7++PFe5oMDwYIwfPm/dkGircgbKXhLJbrPIdAkOIEI9cgHzOB+VB/pHudh71zjqYyyvHHeub6Lt7t9iDW11ZJesrBSoYhWILKCdJI7Er2JFcpJXbW/fqCQcl8HjuJUeVoGjWVUlhlm6L6HGOqrEjVpJ7DJzjbevO12eUIuMU7q00r3XQIxLrg628063XUhEZcRx4Bldv8Aq1B3ULgqxftjtuRRZ3khF46d1fZd/wCEEauxuOlJHJ/oOrbd9iDsD52qNRiWbHLG+v2iyk4u0fQ/LN3NBcCBmaeORerHIqg6hIxkM0rs3pAzpCqP0r4qPFGbhL79zRNRlHjWxqeJcKtuIcYQxuJQI9VyAcoOmQFUN2OrIBA9j5NcpxjPKl25nWE5Y8L9XsbzjBN3OIYwAsRwCNtwPUc+AO23t9qjI3OfBHoUxpQjxS6i75WZEYq2o4OoKCpI8jv6vt5pLBJLZhZ03ujz/AJxCxe2ZVDxL/DIGwOCY2/XBB99/epillx8L6Bt4snEupZ8JbAQ2RxJqLyMzRgjEZ+XTjwTjJ+9X0/4ERqpXkZAfiKbr8a/4rRjf8Poxjpajpz+bPvq85xtXoeH4XLM8kuS5e7PZ8IxwdyXT9SNLXuo+gib/hvCUnuYli1yQuy6+yug7yBz2GBn1dj49q5SzShjbls1y9exmyamWPBJzpSSddn2r3fToW8esVifUrRaXZikccnU0qDhSWBPfwM527CumnyOap3t1Z30WaWSPDJO0lbaq3129DA6hIAJJC50gnYZ3OB43rUkk7o3xik20t3zKg1c7JmW9gTD1kOpQcSYG6HxqHsfDdu42NcvNXHwS2fT1M39VHzfKkqfTtJenquqMBquzpI3nI/FRa3kbNjQ3oYkdg3Yg+MHH6ZrDrcTyYml03PK8V07z6dpc1uvkb/4m8CLXCzdWNUdcESHGnHc9twc5++axaLOlBxp2eR4RrFHC8fC2/TqafmbnAXFqloialQIDM+SzFMAMo2xnG5Pudq64dK4TeR7c9jvpfDniyvNJ03ey9TX8DEixGbH8JHCM2obMew05z5G+MV8/wCJaZ4s0pL8L3/P+TNrYxjm4e+/+zo3LXGiQF1HHt/h7VxxZHyPKy4ktyZQvkVrRkZ6VJAoBQCgFAKAUAoBQCgKAUBreYoYjbyNPGkiRoz4cZxpUnI9jt3FFBTai+pKk4u0fKGsnc9zua+0ilHZFChNdYkHpb3DISY3ZSQVJRipIPdSQdwfaruKe0lfuQWiuqZJL+UeVDJFJfXKYtLb1sj5UzYGSiH9h7EnGe5GDV67hksGJ/HLa/8Ar7/ewruR/jvEzdTvKRpDH0Rj5UT8sajwAPA2zmtunxLDjUF833fVgwkQsQAMknAHuTsBXVySVsG34/FEIrUw5wEeOTPmRJCXcHyGEikewwPFYsE5uU+PumvZrZfKvzILeWPwglL32oxxrqSFFJ6rjtGW/ID5J/eq6rznDhxc3zfZd/UklM3MsN9A9xfW0MrQzqixxyGGVIHGPRgjrBWwAPByTgGvO/pp4Mix4pNWrtq05L9Ac/lxqOnIXJ0hsE4zsCR3OMV6G9b8yTtHwvhe/SCWVVK2qCJdcbH5dWl4pNWA4I3BB2xXyWvw8Ork/wAvnv8Aqd1NLHwo9eF8p21rxL8K0jSK8ReMatLqc5CuV75AYjt27V5nlRWWn1RoeaUsVpctiRcMK2dy6NkLuATv6WIKt9e2D+tIVjyNPkUleTGmuhI7visSKW1q22wUgk/t/bWmU4pXZnUG3RFOHcO6kcszTSwIg+eJ9OdIJYnbcD/Gs2KFpybaNOSdNRSTMH4YcsyRub1pBomjKrGMkkFgQ8h7ZGCMb4ye1X00Glxdxqsql8FciGfENVHEbjSWPqXOo5wdC5A9gPAr6HRQ4cV99z6DwqPDpo+tmktGUOvUBKahrCnDFc+oKfBxWx3Trmem+LhfDz6e5Mhx6K0jiaCCFUuGczwl+q7RjCorMSdGQX29xn6VkWGWWTU5O1VPlueWtJPUTksk23GuF1SUubrvW25HuMiASk2zMYmAYBwQyk94yfzY9/7e9bsLycP9zmexpJZuD+8viW23X1+ZlcLjQwTa/mdkSI7bNuxJ+mBp/wB76VGSUlkjXS2/bkVzzms0HHkk3L25fz8jWdq1JnoKSM7g3Efw8qsw1xnaWM/K6+QR2PuM+QK458fmRpbPo+zMuswefjcYupdH2Zn8ycutbqk0Y1QTDUhXLBAdwjN52Ox81n0+qWS4S/EvqY9F4jHM3intOO2/X1/gjjVpZvbKXE7OdTsWb3Ykn9zXNRSVJHFRjFVFV7HiaqzmyX/DyzW8F1ZuzKsqI4K4yGjcEEZ28jP0ry/EcalBWeJ4unFQyLo39TpPAOUYrWIoSZXPeQjB+mgfl/vryo4oxR4E80puzd2VuY1wW1fXGKulRzbsyKkgUAoBQCgFAKAUAoBQCgI/8QGI4be4/wCzSf8A4EV30v8Anh7oh8j5cr6tMg6P8NLT8LItxcWoe3MDyvcyRMRGFGoNE2Cp22IHqJO3avN10/NXBCW9pJLr7/dAnfHODWPHbBri3VQ4VjFKI+m4Zc+h9slSRjB98isGDPm0ebgny2tej7E7NHz6pyK+tTKmbPxWeSMRPPK8S40xtI7IMdsKTjaqxxY4y44xSfetwYldbBKZ+LcPWxRIbaRb4D1Ts3pB3DuCG32JwMDBx7V5yxal525zTh2/joCNzz6gqgaVQYVe/fdiT5JP9w8VsSpt9WDxqGwUrm2BXNsk738CCf6PceBcNj/urn+dfO+Kf5l7EozuYeRddzJexXDRSYD6SupdSLgEHOQDpG33rx8mHifEnuaceocY8DVo1PDua4eJSxfiHS3VIzk6sa3P+ixGFGwOD/OuPmRytKWx2lhlhT4dzc8RsLVInb8YudJ0ZkjxnG2cbn9KtLDjS5nOOXI3yNPHxWXjEQsrbRAEiDTsw2OCAERV7Anc/t94U3mXDHbuXcFglxy37Ev5I4A/D7UQySdRtbMSNlGo50qDuB5+5NaYR4Y0ZsuTjlxHGec2Jv7rP/xm/wAB/Kvf03+KPsfWaHbTw9jUg1pRuTL1q6Z0TLwasmdEz3iuMAr3B3+xGcMD4Iyf50atpkuKbT6r9OpvZuI2b2hUwOLs95QfSTndu/Yjxjv+9ZowzRy3xfD2MMMOrjqLU15fb07fzZH81ss9KzIHEZRGYxLIIz3jDto9/lziuTxwvipWcHhxOfHwri70rMQDJAHcnAqZSpWTKVKzsiW1nwa3RpVBZsKz6Azs2Mn7AYO399eC5ZdTN0fGyyajX5Wov5XSSIJz1a9WSSeO3EcIVGSWNCEkV8YdmwBk6ht3GCDWzTS4Uot2+3Y9XQT4IrHKVve0+aa6fQp8Jm/9oD6xPn+Rprf8fzI8X/wfNHba8g+YFAKAUAoBQCgFAKAUAoBQCgNVzVadeyuYh3eCRR9yhArphlwZIy7NA+UFORX1vIoda+GfxBtobX8Ff+lF1KjsheNkYkmOQAHGMkbjGK8jXaHJLJ5uLf8AWyyZtOafiHY2lo1twzQzspVBEhWKPVnU+cAE7k4Gd+9c9PoM2XKp57r15si+xxICvpEyCtWsCpsCosCqtgVVsFKo2SK5tg+i/g1Z9PhUJ8yNJIf1cgfyUV814hLizslE3ZQRg7g9we1YyTRW/J1lGkqR28aiUEPgb4PhSflA8AYAqnlx32Ojyzdb8jR8p/DmO0eRp3W61DSgaIBVH5sgkhidhnbz71zx6eMHZ1y6mU0ktiQcB5WtrFpHt49LSfMSzNt30rk7DPiusYKPI4zySn+Jm6qxQ4N8Srbp8Rm/19L/ALqAf5g17GkleJH1Phs708fS0RoGtaZ6SZeDV0zomXA1ay6ZcDU2XTK5qbJsZpYsoTUWQ2U1Y7bVV9ijdnV+G852N7AqX+hXXGpZEJQkfnRgDjPt33I3rxp6bLjlePkfK5vD9Tp8jlguulc/maL4hc5xXEQtbXePILvpKr6flRFIG2QDnHgYrrptNKD458zT4foJ45+bl59F/sx/g9BqvXfwkJ/dmAH9hqdbL4EvUt4vOsKXdnZq8s+cFAKAUAoBQCgFAKAUAoBQCgKEUB8mcwcONrdTwH/qpWUfbOUP6qQa+qw5OPHGXdFTArumBV0wKsmBVrIK0sClgpVWwKq2SKo2ClUbB9CfBLiqzcOWLPrt3ZGHnDMXQ/scf7pr5/xCDjmvuSjoFYSRQCgFAKA+fefuJC5v5nU5VSI1PvoGkn9817Gmjw40mfU6DG8eCKfv+ZoQa02b0y4GrJl0y4GrWXTLs1NlrGqpsniGaWOIZqLIstJqLKtlpNUbKNlhNQ2c2zq/wWscRTzH87hF+yjJx+rfyry9bK5KJ8/4vkucYdlf5nSqxHkCgFAKAUAoBQCgFAKAUAoBQCgOGfHbgPSuI7tR6Zx05D/rqPST90GP9yvY8NzXF4305exVnLq9VMFaumBVrAqbApYFLAqLAqGwUqjYFUbBJOQeaW4ZdrLuYnwk6jyufmA8svcfqPNZNThWWFdegPpu1uVlRZI2DI4DKwOQQdwRXz7TTplj1oBQCgIV8TOaxZQ9KM/1iYELjui9mkPsfA+u/iu+nxccrfJG3Q6bzZ8T/Cjhwr1kfRpl4NWTOiZcDUpl0y4GrWWTK5qbLWV1VNk8Q1UsWUJqLIsoTUWVbLSarZVsIhYhVGWYgKB3JJwAP1qrlW7OcpJK2fRvLHChZ2sUIxlF9RHlju5/cmvEyT45OR8lnyvLkc+5tKocRQCgFAKAUAoBQCgFAKAUAoBQGn5t4EnELWW3fA1j0NjOlxuj/of5ZrphyvFNSQPlm9tHhkeKVSskbFXU+CNj/wA+2K+khNSVrkVPGuiYFWsFamwUpYFLAqLAqtgVVsCqtgoTiqNg798DRcCxdZlZYhIfw+sEHSRltIP5dWcfc142tcHkuPzJR0esZIoChoD5y536/wCOnNyGDmRtOrONAOI9B8rpx2r1MLXAqPotI4eUlDsaUGu1mtMuBqyZdMuBq1lkyoNTZdMuzU2TYzSybGaWLKZpZFlCaiytlCaiyrZPfhJy8Z5zdOP4cJwmezSY/wDKDn7ke1YtXlpcK6nleJajhh5a5vn7HZhXnHhFaAUAoBQCgFAKAUAoBQCgFAKAUAoDiHx64Ksc0N0gA6wMcuPLKAUY+505H+6K9Xw/K2nB9N0QzlVemmQKmwKmwKWBSwKiwKiwKq2ClVbB1r4CLBI1yjwxtMmmRJWQMwU+koGI9OCAdu+T7V5mvctnexKO115xIoBQCgMa/t43RuqiugBJV1DDHc7EVKbXImLaezPmO8nV5JHRQiM7MiDsqliVUfYYFetHZKz6aFqKTPMGrWdUyoNWssmXZqbLWM1Nk2VzSyeIZpYspmlkcQJqLI4igBJAHcnA+52FVbKuVcz6V5e4UtpbxQp2RQCfdu7MfqTk1485OUm2fK5cjyTcn1NlVTmKAUAoBQCgFAKAUAoBQCgFAKAUAoDlv/SB/wDc7f3/ABP/AOqTP91btB+N+37kM4ZXrWQKmwKmwKWBSwKiwKiwKq2BVWwdz+ACp+EnYJhzPhpMfMAoKgH2GW2+p968vWt8a9iyOpVjAoBQCgFAfMnNAUXtyEXQoncBO2PUR28A9wPrXp438KPoMEn5cb7GtBrpZ3Ui4GpstZXNTZayuqpsmxqpZNjVSyLGaWLKZqLIsyeEn+sQ57dVM/8AfFUm/hfscsr+B+zPqGvJPmRQCgFAKAUAoBQCgFAKAUAoBQCgFAKA41/0g77e0g/25T/JF/tb9q36FfiZDOP16FkCpsCpsCpsCosCosCosCobBawyCKrYPq/k67E1jbSKoUPCh0gYA9IzgD614uRVJosbiqgUAoBQCgOKfHC5Bu4IwACkJYnG51tgAnzjR/M1r0/Js9PQqoN+pzoGtNm9MrmpssmVzU2WsrmpsmyuaWTYzSxZTNRZFlM0sjiCyFSGHcEEfcbioe5Vu9j6m4fdCaKORdxIiuD9GAI/try2qdHzklTaMioIFAKAUAoBQCgFAKAUAoBQCgFAKAUB80fFfi/4ric5BykWIU329Pz/APjLD9K9PTrhxogiFaLAqbIFTYK0sFKWDc8J5VvLuIy29u8satpLLp74ycAkFsfSucs0IupMk85eWr1DhrO6H/08p/mFxUebB9UQIeWb1zhbO6J/+XlA/crgVDywXVAmXKvwiurhw12Pw0OcsMhpmHlVCkhM+5O3tWfJqor8O7Jo7zZWqQxpHGoVEUKijsABgD9qwN3uyT2oBQCgFAKAh3xB5HXiaq6MI7iMEIxGVYd9D4379j4ye9dMeTgO+DO8b9Dj3EeSOIQEhrWRgPzRDqqfqNGT+4Falli+p6MdRjfU1/8AQd1/2W5/+3l//mreZHudPNh3X5mZacoX8vy2k/3dDGP3fFHliuoeoxrnJGqvLd4ZHjkUq6MVZT3BHf8A9fNXTvdHVTTVo8tVSTYzQWUzSyLGaiyLKZqLIbO+/CPiv4jh6KT6oCYm+w3T/wAJA/SsWaNSPI1UeHI/XcmtcjOKAUAoBQCgFAKAUAoBQCgFAKAUBicXuDFBK6/Mkbsue2QpI/souYPkPWW9THJbck9yTuSf1r1uWxBWpAqbAqbAxSwUY0sH1TyLYJb8PtUjGF6Ksfcsw1sx+pYk15ORuU22Sb6qAUAoBQCgFAKAUAoBQCgFAKA4f8brNI72N1GGliy/sSraQfvjb9BWrA/hPS0cnwNHO813NljNCLBoLKVBFlM0Is6X8C7phdTxg+hogxH1VsAj9GP8q4Z+SMWrXwpna6zGEUAoBQCgFAKAU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QEhUUEhQVFBQVFh0ZFBQUFBgXFRweHxodGBcWFhUZHCgiGCElHhoZITMjJikrMi4uHR8zODMsNygtLisBCgoKDg0OGhAQGywkICYsLC8sLywsLDAsLCwsLCwsLDQsLCwsLCwsLCwsLCwsLCwsLCwsLCwsLCwsLCwsLCwsLP/AABEIAJQBUwMBEQACEQEDEQH/xAAcAAEAAQUBAQAAAAAAAAAAAAAABgECBAUHAwj/xABJEAACAQMCBQIEBAIFCAcJAAABAgMABBESIQUGEzFBIlEHMmFxFEKBkSOhFSSxwdEWM1JicoLh8AhDVJKiwvElNFN0hJSyw9L/xAAaAQEAAwEBAQAAAAAAAAAAAAAAAQIEAwUG/8QANBEAAgIBAgQEBAUEAwEBAAAAAAECEQMEIRIxQVEFE2FxIoGh8DKRscHhFCMz0UJS8RVy/9oADAMBAAIRAxEAPwDuNAKAUAoBQHlO+B5/QZP6VBJgcc4JFeIVkGG0lUf8yZ/Mo7ZGBUSgpKmWhNwdoi0vwzjLMRPKFymldicD/OBj51eCMY+tcP6WFnf+rn6ff+jT862cdqYbGAMiTMXlchZDpLD0qd5BggHHkeT4jLUEoR6l8Lc28kt6M/gfBewt1Q9MOvW0YLq2cFw3nGwqkIu/g6de5GSf/fr07Gj5g4Ssa600wT24Xp6IyWZg2S7ncArscnY1za4d+TX1OsJXs90/oSd+GJxvh8UhOJ1RxGTJlRJ8uZQgwc6QSMbZxitbSywVmZSeHI0RF+C8SsXYRpIw1ogkhOzlhkEKDkKDsSwAFZvJyw/CzV52HIviLG4NfXXrudUMQLrJPcMAI9I3YhmBKk7Ajbz2p5GSbuTHnYobQW5KOVb+3sIcLBKA+kTTenLOPSX6LSFkTTmTVjGnetMHGKpIy5OKbtv7+9jXkPwxzlXuLCRuqjRsGzkhU6jhQDliPSNjt7b8nxY33i9zouHKlvUltueTcwCZRFbQtLI8YD5QgI+sL1kK7jSWwTtjA9jVfMctor+H3J8pRdze36o3L8tQWnDv65C9y4fqFI8s4kb0YjKBTjfu2cZNd441HHT3ObyylkuLr/RG+GEwvh4mhz6lRwdQUk43YAn2z9K89rhe6o22pLZ2TKHjOIim2Dnxvv3ANaFnajRleC5WRPjUhmbRGpdj2VRknzsBWbeTpGqNRVvYlvIlvbJFJNHayW0g9M/WD6jpGr0l/mXfOQBXpYklHZUYMzk5U3ZrLnnG7nDyWcKCBDpEkgJJJ1BTpyCM5Q4xtjB71xlqJNNwWyOkdPFUpvd9D2jvv6ZgmspgbeYgOCgJUgOGBGfGyAgkZ1HFdIZPMTT2ZVw8mSmt0aXla1uGE9lHJE8cDnXjA1EH8pIz3TH0Pms8IzfFjTVI7ZJQVZGnbJ9wXi8TRqrsEdAFZXwpyNvP2/StWPImq6mScGn6Gr5q4msgEcQ6mg63KDOAPYj7nf7VzzTvZb9zpihW727EZmvrPivE4VmDBOmBGhIAaQEtpYqe2M4x3x+lUjOOXL8jq4TxYnXf6GX8XrMKkUzTlcMEjtyBoYndnXsche5OdhgYzvfVRuFkaOXx1RoOXZtRVVGWYgAfU7CsMLbSNeSkmzotxbvaqWDArgAsMA+wyDsdz3FbnGWNXF7Hnpqbp8zH4Txe3j19VgrHb1D06R4B9z9fpUYckK3e5OTHPotjl/GrhJ7k4jfpvJvHAuZAmd9CgHfH071l2nk9DfFOGPnv6nQeZ53torexs1lQyhRBMJfUullJVteWwV758Z9sVuyycUox5swYkpNzl05mTa/D+HBaeSWSVn6juH0DWdy6qo2OfNQsC/5Nth6iXKKSRgPbS8Hmj0vLLaO7HpoqNI0jLgK5OM+CMEbjtVd8bS5p/nZa1lT6NflRLo7ktNpIcDuAygeN9JB3Fd73M9bWbEVYqVoBQCgFAKAUAoBQCgFAaTj/ABFbdOpKpZdekKO5ONQIOdux71STS3Z0hFydIinEuY7u8uYxw/UFRdbRuEUPvvqz4wQNj5Jrg80pSSgd1hhCLeQ87jnG8h4gq3CpDbjAljGJNIIyJDIPqV+mPGd6efJT4ZKkSsEHjuLtmv5t4zFJdw3lrLqWIiOaSOMBkyfSSXwX1BmC7EbNvUZpJ1OL5di2GDUXjkufIkPBOKNCoaNWkjl1GMt8zBCQWIXtjzkVEJOPJWmc5xT5umuZo+aeMdOOSR3aN54/4enSUdGOHDHJKjAGOxqk5PdvZvkdccLait0nueEPMMtjapZRArcBXE2tQGiZwHjMbJ6XwGJ3z4yfFXll8qKj1Cw+bNzfL9Ra3XFJWZ45Xcgo7qANPo2A07bNjdV+beuccuaVtFpY8EaTM+15okvbeS1mwtyR6SHjjWUmTKwKrg919J/45rvjzeYnF8zjkweXJSXI9v6ZjKKoyZDNkNgfiTqZlUNGRgam9Go+j9Kf7+f39CvC/p8vv6ng3Pg4cYrJ4JJWhVBO5aMacqHCxhdn0agN8du5O9S8qhsy0dO8ic0zb8wc7wQ2oktCjyyaukunGkk5dpF2I3OSPzH96meeEY2imPTylOpdDC5C56kuOst80MfSQSLIB010g4fWWYjbK+3emHNxltRgWOmiPcwLJL+JuoIrm8LsOlMUMNuqlgqCNDmSbA/MFC43zUZMCdydjFnaqMaRjvyzem5gtZbrpvNEZCIUAC4B1KWbUWwQBkY71z8lRkopfNlvNcoOTfJ8kZXA/hyLuGTqPcwXUM5TW8khVgAOwyMjc+pSK6wg632foc8koqW26a7kr438ObR7eVYkkEhjIX+s3GCcbZGpsjPjBrs7rY4RaTVkH4JYRKirHd3dtMGKzK0ivEpDacFZFbGN8+29Yo5VtF8+psnhlbkuXQzeCveycQ6y9O/FurLqQCFmGNIVWYFCxBz3Qn3xmuuNqeRyXTb0OeRShjUX139SyeO34eJbi2muYLpG1fhLlVU6XcBgo0/xVXV8ysw2GT5qMmLgucOZeGbzaxzWxl8v8ft1g6l5DO/Uc6ZwPQT5UNqGTnJP/CuUJRUbyL5nTJCblWNrboeVvzPdQ2kjW8DGN3IFwELEflxgec+TsDmkJZFGorrzJlixymuKW9bomXJ3K0EcdvcPCVuumGdnLawzL6/STgHcjtWrHjUUn1MuXNKTavYk95brIpBVW2OA4BGfGciupwTOKcU4FccNlhQv1ZZQzL0FbI0kZwO/kH6V52TDKDuJ6uPNDImnsvU9rnnOWdFSR9QXcbAE+MsR3/41znmnJUyYaeEXaNeLyS4YpCrSNgnSgycDucCqRjKTpHR8MFbJ58OuWGi6d4ZWBliIeBk04yexJOQQVHce9ehgw8Cs8/U5uJ8PZlvMCLa8XguXiRI39DTdTLOxQrkpn0hcjcD7+KjJ8OSMn7DG+LFKC9zoINaTKQ74k3GqKK3RWkmlkBWNCA+FyWKk9jtgE/X2rPnfKPVv9NzRp1u5Pkv3NmnCyqxyRBlZYxqDkvMSFAVC5YjbfPua6uPVHJS6M3VuTjDDcVZFWetSQKAUAoBQCgFAKAUAoDm/G766mu2hlh6kUL9TpKPmTsrFgMkHP9u21ZckpOXDVo2Y4wUOJOm9jd2dgb5/xBJhUDRH09nwPdh98fy8VKj5j4+RycvLXBzLLyyNgzS468co0SB93O2wJPfOP5Yx2o4+W75pkp+YuHk1yIhwi4jsp3trqzIW8kQL2YoGJVNm7gEk57j2qmF8D4JLmd8seOPHGXIzeL8nRWLoyXzWyyMUTWGJx0/UOoPdhkk4GDjvirSwxi7uikdRKapxs9eSuAWR0zCdbicKWRJD0gCoKSExncoS2csDgYO9Thx41vF2Rny5H8LVI1HJNxCJ5HmRZA+rADdRAS3cM+7DGwPtWeE4rJJyO+aEvLSiTa3Xpx6o30s22lc77HHfIPfA+/eu0dlcXu+hme7qS5dSE8Zs5LS8hwGWQOpXpKsj4J0nQp2JxqGDXDhljyo1KccmJkh4n8TYormSKO3MvTOgy6wuSPmHyk7NkfcGtWTUKDM2PSylFOyB8w36PM9zINAmlUAEjbVhfmOOwGT9Aax08020a+JYcaTNovBHab8PGmqc90JAVQPzSN+VftknfAOKtDTtyplZ6lJWjBu+XHt5SXfXLG2zKMIp941Pb7nJ+tRNvG6jsTBRyK5b/sX8sG5biVuyTSF2fDs7F8x/NIp1HsVX9Dg+KtgySc6GeMFjex2Pi/F7W1Ia4lijbBC6yNZHchB8x7dh7V6J5Zz3i/xEuLt2i4XDIyqrFpemAxAIIkj6jABcZGGGd64SyNvhhRojijFcU7NVb8zcYUs6pK4CPKVcQMgVvJVJdQCY2XxvkGqKWTumdHHC+jRveH8d4VxL13Ua28+dLCXVHnwp6mynJJwM966JY8m9JnJvJi2TZXjXNqWrC24XHEcH1SLh4znUCi6WzrDY9/aueTMofDFbnTFgc1xzexpuJ8K4pPF/WBJNH6CVkVD8m4OkepCfzFcE++wqnFn50dK03Ky/lvmAyr+Cvo/xMGBpG/XGks3oC/5xUVQe4cYONecDriyrIqZyy4pYnxRZseYOcorf8PZcPJhJlRI5MJ0mUrrAVnJJBJUEkeTvUyk94Q5r8isYr8eTdP8AMq3MF/atLO2Jw6g9MlljjIOBgAenP33yN64rPNbvdfodvJxy+FbfudCPFI0hWaV0RCBli40ZPgP2O+31rZe1mKndERf4kRscxW00iAIWfAGkE/xNQ8aQAR4J8jGaz/1Meis0f0surSLOCWXDOJQvDHEUPU60i7iQEyNjMm43AI0gnCnG1Wg8eRbCby45W36Gx5pkgsfXAIor2aPpW5KfMAyjBA2AGRu2w28bVebUVa59CmNOez5LdmJJy2zT67m5l1XEBWVoG6UY06fSoIPpwScn69s4qvC73fQnzFWyWz6mpktslLe4aL8MYnhsbq4izPrOlVIYt5zt8urSMVXn8MuXQ6XXxRu+qXKjObl3idssiWlzqjRE6IkK5Zuzrup6YG5H6D61HlZIqoyI83FJ3KP5Ht/k6ll1Lu7b8U6sjws2oOrAH0lxkYLbDIA7ZqyxqFyluVeSU6hHYyrHmW4ZgzxL0z4GzY9eD32JzHnc40t3ztWOe3y2JlgSWz3JfG4YAjsR/wA960mYuoBQCgFAKAUAoBQCgFAcx/r1leOZQsz3QMcbFhggEEADI04HjYb96yS44TvnZsXlzx9qJTwHiAt1/D3H8Nk7E/KQTn5vuTV8cuBcEtmjlkjxvijuizj17+KAgt/WxOpm7KAPqfrjemSXH8MRjjwfFIinDOOzS8XjL24ZgpgcoCRHgljIGyQuNx33BwO9UxzlLLbXodp44xw7P1KcKsRe8QnNxhGMhBVX1gFQFwjHbcKD++wqnD5mZqRZy8vCuEpzJZrw+6jeB3U5UMUQSSaWI1oEx6iQO2M7iolFYsq4SYSeXG+IwebrM8PuWlyGhdgx1NGmGZiemI1IbAAG+PPfNdZ6XLKfFji5exGHNFw4JOmV4r8QYZSGj0REDfS2+rvqyMfTH612yaPWSpxxSXyK44447SkmenJsX9KXfXlkR1iYZUysspYKGjdNPcA48+9c4aXNGXHli17oZcsIw4MfU8+feHQJfM0LKWkGqaMfkfbc+BqG+PfJ81m1SXHsztpZS4N1t0ID8SonM0FpGOo+gSMkYLHLjKKQB3C7/wC9WjBj8tWzJny+Y6RP/hxwDiujN0sQi7+ve5YjYHUpxsABlsnYDxVp41P4kVjkcdmSK34hbQ9SR1WVFLRnYEh1Olk0nuSdsDf2zmuMKg2pI6zuaXCzn91cTxSGWJjb7EDTgyYPcEnITb29X1BrgprHK48/oalB5I1LkSHgPMAk4fftHAkNxEi65omAkfXkCRnkyxI0nYsSew3xWxZXLG31MssChkiujPblm3QwwR6omBOolV/iIWOkrIx7jG+Pp7YrPH8MY3zOuR/FKVciVcxcGiijDL3z2bBztnOP0+29dcuKMI2jhiySlKmRCzuunxPKPG4nhcukT9GMnplgmGyrMMHZttyTjBFRjf8Adfquh1mrwq09meHww4KJpJJo5GimQBlbCurFicmRMaW7d10nfYip08nKUm+hGqSjFKOx0+04kysIrlRHIdkdSTDJ/sMd1bzobf2LAE1rMRy7n6ZYr/XaOiypImvLMiLIcEiRlwQpBUtg9iaxZPhzJ9zfiblgafQ5l8Q7O/gvWa9K9Unqq0JHTAY5DIB8u6+RnbJz3Ou43XUxVKr6HVP8o1vrSJ0RWlkQDpIratePUQB33BHf9Kx5nbca35Ua8EaSk+XOyy9jRUsrNtVtEyGW5VpCzambUTLFjb1LlfudhipnG1HH+ZeFuU8i3fQ3z8Tt0UoJYApjWN+mdAZVbK4Q7hsFge/zVrjp8rXwxdexC0molvwS/I0XH+IQdeG7hljadZAWSOLKquNOQDjW2CRnO5x2xVMmmzRkpqL9dnyO0dJqFBwlB1X1JjzjIf6rckRNawvqn1gGQasRrp7gj1nK9zgd6Zdqb6czDjW7hvfQ9AqGLrRxrHbsVCbblWYDqqvZBuMDHbvVaTVrkV3unzMPjyTS3dtbr0LnpSLNIrqFKIPQGf1YY+osoAzlR4pK3JLnRaFKLe6vYx73it3e3EkdtI0UcbsidMLrcps7M7gjGrYAe2/cVEpycqj99y0YRjFOX325HlbzT3iS2kx6kiKJYJNOlmAJUo+4XUDj1bjBPkUTc4uLDSg1NGw4WszARNERjyRgeRkE779M9/p2zVYQn+FkzlC+JEygj0qB7CtRlL6AUAoBQCgFAKAUAoBQET4zyx/SPRkklaJ4wynQNvm7jPynYb1ynjWRKztDK8dpKyL29zdG/dJIHvDCpUBgEUqD6HJYaSTv9yfpXCp+ZurO78vy9nVnhwe7uOI3Fz+B02mmMLIpJwD20bL6G9JOcZG/vURU5Sbj8JaXBjilP4iUcAzwewVbxgXMjaUiyxJY5CL21Huc7fyrvFLFDcz5P72T4TnXNvMtvHM7wRyQTdnt+mgXWWLNJI6ucEg7jGc4rbpvCMmr/ubwXd837L9+Rfz/AC1wupESHFbu9mVVcq25GhjGFH5nZ85AAzk5/txX0GHwzSaSPG48T7vdv2XIzzzTkq6djOflKII7/iGJQFpJBATFsWBIJbW/rVlOBq21adO9d1rZ8Sjwc+Svf/S2ft0uzjSI5e2jRPpbB2BVlOVZSMq6nyCP8Dggit+OSnG1/wCe5Jj6fPn381eiDNseKywnKtnfJDbg+T9f515er8I0uo3lGn3WzO+PUZIcmdG5H5gt5Wb5IZ23Kt3k7D0PjDYGPSSDgbA4r5jXeD59PFyT4or73O0c0ZPlTOhXfMRtbWR1QyMiMY1XOpmPypgA5yxA/WsOLMqSK5MTuzlHIvCr+2l69yY1jeQyPFMvVclvnZVDAKxHu3tkeKmeWCadCGObTSNvzLdQyzlsGKFnGdIGVXYOwHbPdsVinKMp9kb8UZwx92dPs+WrZLRreFQscqHL4V2YkbSEsCHI2IyMdvFelGCUaR5ksknLifM5vFcPw5ja3YdYo9bwsgQk6iVjLv2wwUnT3FYpLg+GXI3r+78cPxdTKu+ZIdIzK8jGLKBF+WX8sbB/mXPt3qOKO1tt19SFjl2pfsZvJelrp7q+kSOWddMcLFVyGOlupEy5U+lQN9wT3rviVPim1bOOZrh4YLZdTWXSTcDvCygmGQsYyQoVl2aRdKH0BSwA2HYYrnNSwz4o8jrBxz4+F80bHmf4gie2KW4WORu/WjEkePphxg57EqftV/6uHZnL+jnfNEA+GnD5m4krXrSKksnUE5I0ySj+IF1OpB1qT7EjGDXaozal2OdyxqUO51XjnOdi7XdrMr5jRkJ0gdQ49UcTgkgg7b43+1XivNl5cVbL4dLmm4uCu/vc59FxmKFYTaWqW8sYP8XWZH1MMFuwVjjyVPc4Ar1tP4VBVLJz++p9Dp/B0r86V30WyNfe3sk7a5naRvdyT+g9h9q9SGKMF8Ko9nFgx4lUIpex4aa6UdqPa1tDITuFAGWZvlUe5/kMDck1ScuFHPLNY1yvsu7+/wAje/5PgJpWdh1Ap9SYicEjQGAJ3JPYgkYyQNs4p5VO1KCa+vqeTPVLI6njTSvruq5/l3Trs2YttxJozLDO8yJIAMW7qqIdjrWIDQ4YYO2AckjcismXwvHNOWJtX06fwcc3hkMkVkwfk/07qvU6Jwm/4ZZxxzI6tI6BDKELTyYxqMgUZyTucgb/AKV5mSCwOp7M+fzYc6m4TXLp0+RgtwmSR3ueGvHJFMxZlLGN0c/PhtPnYlWG2/vmuDhxfFB8yONJcM1uvv7Zfw6L8FBc3bSwSXJTSixMGRN8KvfLEuRkn2A8VZJY05MhvzJKK5Gy5M43PKpFwdZO6sAFx/q4G2P+d6Y8vFzGbEo8iXLXczlaAUAoBQCgFAKAUAoBQGo41wwSoRjvVJROkJUbGziKIqsxYqoBY9zt3q5zZd6V9hqP0GT3/U0Bx74x83KJo4bZz1oCxeReyFlA0qf9MDfPjPv29bw/w1ZWsuVbLku/8EqbSaXU5FX0yRzN9ylKVabQ/Tk6QZXwx9KSI8iAKCTlVzj2U1m1kbjG1auq900vr+oJVrDssinqqkvUgluXOlo5CFlWKKPc6SUQ6sgEvnFYeHhTg9rVNRXVcrb77vbntRBGecBpMMZZWZFf5F0gIZCYl06V07ZOMdmB85r0dDupSp0659637kmit4GkdUQZZ2CqPck4FbJtRi5PkgT7iXCrb+DawpbzOqjqETJFcYYArLFMPRIpGqTS4cgMBgAV4mPNl+LNNtLps3Hbo1zXRWq5BkT5p4QtnOYkcvgAnUFDLndQxRipOnSwIPZh2O1bdNmebHxNV+j/ADBKOVue8RC3uBlww6dxn1Y3ykvv4w37+9eB4r4QuF5MC9Wv1r/X5GjDkfHUnsSninNRe2WDSoCnOvycZxt4O+58/rXzEs94+GjdDT1Pis1p5LvbuNZIlj0OupS0mDg9tsHFIaab3JlqscXW5K+JcPksrOyglklMKHF1JGTkeVXI3CAkgfQLWuacYpdOpki1OcnW/Q2PJ8Czxyq6ma2WUNbGcajt5Gr2PY++cVOLdO+XSymV01XOt6Nhw7gvD0kKwxW/UQAMo0sy4bWNS7kENvk79q6KMVyKOc2t2RzmDl2fXcHSjRSlnad5FURqVAbWCM4UDxnYDtiuM8Um3XX6HWGSKS9Onc8RxO9uoHZI4mtgio6SASagvznJxnWvfY4HaqebNpuK2L+Xji0pPc2XDrLh0sIujb28TsXIV3UqHwU0HcDGADpxtnOM12jwSXFRym8ifDbOXcZ47LfxwrcJCiwBhGsKFFw2kadJYjACADGK5Y4ZNVNY4L39F6nq6XSXL4Ov0Neor6nSaSGnjUefV9WfSafBHEqibjl3ha3MhVmIwNWldIJHn1MQFA7k77ZwDXTPleOKaRXWaiWCClFX067fJbu+hv7Ph8UkcsLJFFKBlQJFeQY8yynYerA0rjOvcDFZ5ZZRlHJba/JfJfuzBkz5IThmTlKPXZpO/wDqvbq75c3ZEnjKkgjBBwR9fIr01TVo+gjUlaN3yyurUuV3kiLqw1BkBYMunSc7snjbvWXVbU/R/nt7djzfEajUmnylVOqdKuq7P3NpDLoCyElAT1pZIWJjJP8Am1dH9QJ74/1jgbHGVx4m4r2SfP15bf8Ah584cbcFv/xipc9ubTW237Ed5gzrQM2tliUO2433IBBGQQpUYPbGK1YF8La5Wz0NIlwNpUm3X6frZicL4i1u+pcEHZ1PZhnOD+1U1Gnhmjwy+XoNXpYZ4cMvk+x1Dk+NZ7a8lMnTiuCQDrAdMKVLuQcK24/YV868EsMpRn3Pj9XjliyLHJbr6nPuXeEAHHpODjK9jjbIPtXk1cjbKe1nYeA8JMSgtgH28/rXo48fCtzzMmTiZvBXY4igFAKAUAoBQCgFAKAUBZMNqhko0k/EPwUUks+rphgEUYLb7YA/xNVvhVsvw8bSicl+JvMaXMkU8YdCi6YtWAwbJYuNJOMDG/2rrocH9ZqEv+Md3+y+f6Gj/BjafNmN8N+Ql4pHPPcPIiAlY3UjUX+Z3JYHUBn9ST7V9Frte9NKMMaV9fbsYUiP8Q5XIlaO2ZpyHKoNKgyaRkmNkdlOwLaSQcA7HFbMWsXDeTb9vfa/nyINVdW01pMUcPDNERkdnU4DAgj6EEEVuxyhmha3iwbReb7gDGIcgbP0hqG2MqPkXbvhd9id65f/AD8Tdu/a/t/Ug0lxM0jF3Ys7HLMxySfcmt0IKMVGKpIG/wCRrq3huDJcPoIXEROtRk7MepH6o2C5w3YE74xWDxHHlni4cavvy/R813RJNLacx9W9uWdgoZohJ0nKnYt+Gu0V1dTqVAh05DNt6c140oqTjgxpXsnVq/8A9RdNNc73HqctvLlpZHkfdnYs2O2T4A8AdgPAxXuxgoRUY8kDxNQwSTla3nvnFvEU1gZzI4UBcgZ33OMgYGTuK+P8Y8MUcnnY1s+fo/5++ZvwapRjwy+R9I8Fs+hbwxEgmONUJHYkKASKxpUqMknbbPLiPHba3YJNPHGxGQruASO2QDUOSXNkxhKXJHNeW7riMl1n8QyLc6zEZ1LRFVPp6ce2kgdsYz5zWWM8jn2T7mzJHEocra50bfh/w/ms5vxMF0hm9RYyxHQ2rd9ZD5wTv996tHDOL4lL6fyUlqYzXC47e/8ABhcpcdu3vit3MDBMkmAyqIiV2/hEjt3yN8+aYssnKpepbNigoXDmq9/mbKHl28jVoraaN7Zio1FgGIO0hwowNPsCM9qeTNWovYp50HTkt/uiHc+PAnSsRG5ltGJacqqK/UAZiEHzZwvq/wBXzVckeWKC36GnSwnOXH3IvnP91fUaPSx0+NQXPq+7++R9TgxLHGkXityNUTL4ddGGRJF7qc4IyCPIIPgjIqJwU4uLGXCsuNwfVE9kYqyXETN02AZtJSPJ7657gqu5UglVBwc4wRXmJJp45Lf5v5Jb/n2PnoJSjLBNLiXK7dekYpvr1bVrmRXmN4nnZoTqDbsQGxqyQSC+7ZGCSe5Jr1NLGaxpT/bl8j6Dw6GWOFRyqmuXLl8tvl2NfBM0bB0JVlOQw2IrtOCkqlyNeXFHJFxkrTM6TmCXGAI17brGAdsYOPlyMDBxtgYxisv9LC73Zg/+diUrtv5/b6u99+pr7SzkuJNEatJI2Tgbk+SST/bV8k44429kdMuTHhhxTaSRseGcviSVY5nMWW0t6R6TjOGLsN/oMkZ3rLl1FRuCs8/Ua3hg5Y1f7+1X9aM7n7lT8D0uk7tDIRqDNt1F8kDA3G422wa8zKnrcUl/yW6/0eZp9R/Wxlxpccd17djJ5QlVXQt2DDP6HevnsO01Ziz24ujsIOa9U8orQCgFAKAUAoBQCgFAKAUBj3bEL6QSfGKhkojvPvF0gtunImtpwVAzhQQASxP0OCK55pKMdztgg5T26Hz5zJd9SYgfKnpX/wAx/f8AsFfS+DabydNF9Zbv9voV1M+LI/QlHAee1Xhz8OkQQqyMiXCattZJZpUAJPc5I7+wrrm0LedZ4773Xt2OHSiSfBfltoJprlpomQJ0wsT6gSSG6hOBgAAgf7R7b1m8W1SyRjjUXd3uq+QS6nPOeONi+vpp1xoLaY8DGVUaVY+5OM7++PFe5oMDwYIwfPm/dkGircgbKXhLJbrPIdAkOIEI9cgHzOB+VB/pHudh71zjqYyyvHHeub6Lt7t9iDW11ZJesrBSoYhWILKCdJI7Er2JFcpJXbW/fqCQcl8HjuJUeVoGjWVUlhlm6L6HGOqrEjVpJ7DJzjbevO12eUIuMU7q00r3XQIxLrg628063XUhEZcRx4Bldv8Aq1B3ULgqxftjtuRRZ3khF46d1fZd/wCEEauxuOlJHJ/oOrbd9iDsD52qNRiWbHLG+v2iyk4u0fQ/LN3NBcCBmaeORerHIqg6hIxkM0rs3pAzpCqP0r4qPFGbhL79zRNRlHjWxqeJcKtuIcYQxuJQI9VyAcoOmQFUN2OrIBA9j5NcpxjPKl25nWE5Y8L9XsbzjBN3OIYwAsRwCNtwPUc+AO23t9qjI3OfBHoUxpQjxS6i75WZEYq2o4OoKCpI8jv6vt5pLBJLZhZ03ujz/AJxCxe2ZVDxL/DIGwOCY2/XBB99/epillx8L6Bt4snEupZ8JbAQ2RxJqLyMzRgjEZ+XTjwTjJ+9X0/4ERqpXkZAfiKbr8a/4rRjf8Poxjpajpz+bPvq85xtXoeH4XLM8kuS5e7PZ8IxwdyXT9SNLXuo+gib/hvCUnuYli1yQuy6+yug7yBz2GBn1dj49q5SzShjbls1y9exmyamWPBJzpSSddn2r3fToW8esVifUrRaXZikccnU0qDhSWBPfwM527CumnyOap3t1Z30WaWSPDJO0lbaq3129DA6hIAJJC50gnYZ3OB43rUkk7o3xik20t3zKg1c7JmW9gTD1kOpQcSYG6HxqHsfDdu42NcvNXHwS2fT1M39VHzfKkqfTtJenquqMBquzpI3nI/FRa3kbNjQ3oYkdg3Yg+MHH6ZrDrcTyYml03PK8V07z6dpc1uvkb/4m8CLXCzdWNUdcESHGnHc9twc5++axaLOlBxp2eR4RrFHC8fC2/TqafmbnAXFqloialQIDM+SzFMAMo2xnG5Pudq64dK4TeR7c9jvpfDniyvNJ03ey9TX8DEixGbH8JHCM2obMew05z5G+MV8/wCJaZ4s0pL8L3/P+TNrYxjm4e+/+zo3LXGiQF1HHt/h7VxxZHyPKy4ktyZQvkVrRkZ6VJAoBQCgFAKAUAoBQCgKAUBreYoYjbyNPGkiRoz4cZxpUnI9jt3FFBTai+pKk4u0fKGsnc9zua+0ilHZFChNdYkHpb3DISY3ZSQVJRipIPdSQdwfaruKe0lfuQWiuqZJL+UeVDJFJfXKYtLb1sj5UzYGSiH9h7EnGe5GDV67hksGJ/HLa/8Ar7/ewruR/jvEzdTvKRpDH0Rj5UT8sajwAPA2zmtunxLDjUF833fVgwkQsQAMknAHuTsBXVySVsG34/FEIrUw5wEeOTPmRJCXcHyGEikewwPFYsE5uU+PumvZrZfKvzILeWPwglL32oxxrqSFFJ6rjtGW/ID5J/eq6rznDhxc3zfZd/UklM3MsN9A9xfW0MrQzqixxyGGVIHGPRgjrBWwAPByTgGvO/pp4Mix4pNWrtq05L9Ac/lxqOnIXJ0hsE4zsCR3OMV6G9b8yTtHwvhe/SCWVVK2qCJdcbH5dWl4pNWA4I3BB2xXyWvw8Ork/wAvnv8Aqd1NLHwo9eF8p21rxL8K0jSK8ReMatLqc5CuV75AYjt27V5nlRWWn1RoeaUsVpctiRcMK2dy6NkLuATv6WIKt9e2D+tIVjyNPkUleTGmuhI7visSKW1q22wUgk/t/bWmU4pXZnUG3RFOHcO6kcszTSwIg+eJ9OdIJYnbcD/Gs2KFpybaNOSdNRSTMH4YcsyRub1pBomjKrGMkkFgQ8h7ZGCMb4ye1X00Glxdxqsql8FciGfENVHEbjSWPqXOo5wdC5A9gPAr6HRQ4cV99z6DwqPDpo+tmktGUOvUBKahrCnDFc+oKfBxWx3Trmem+LhfDz6e5Mhx6K0jiaCCFUuGczwl+q7RjCorMSdGQX29xn6VkWGWWTU5O1VPlueWtJPUTksk23GuF1SUubrvW25HuMiASk2zMYmAYBwQyk94yfzY9/7e9bsLycP9zmexpJZuD+8viW23X1+ZlcLjQwTa/mdkSI7bNuxJ+mBp/wB76VGSUlkjXS2/bkVzzms0HHkk3L25fz8jWdq1JnoKSM7g3Efw8qsw1xnaWM/K6+QR2PuM+QK458fmRpbPo+zMuswefjcYupdH2Zn8ycutbqk0Y1QTDUhXLBAdwjN52Ox81n0+qWS4S/EvqY9F4jHM3intOO2/X1/gjjVpZvbKXE7OdTsWb3Ykn9zXNRSVJHFRjFVFV7HiaqzmyX/DyzW8F1ZuzKsqI4K4yGjcEEZ28jP0ry/EcalBWeJ4unFQyLo39TpPAOUYrWIoSZXPeQjB+mgfl/vryo4oxR4E80puzd2VuY1wW1fXGKulRzbsyKkgUAoBQCgFAKAUAoBQCgI/8QGI4be4/wCzSf8A4EV30v8Anh7oh8j5cr6tMg6P8NLT8LItxcWoe3MDyvcyRMRGFGoNE2Cp22IHqJO3avN10/NXBCW9pJLr7/dAnfHODWPHbBri3VQ4VjFKI+m4Zc+h9slSRjB98isGDPm0ebgny2tej7E7NHz6pyK+tTKmbPxWeSMRPPK8S40xtI7IMdsKTjaqxxY4y44xSfetwYldbBKZ+LcPWxRIbaRb4D1Ts3pB3DuCG32JwMDBx7V5yxal525zTh2/joCNzz6gqgaVQYVe/fdiT5JP9w8VsSpt9WDxqGwUrm2BXNsk738CCf6PceBcNj/urn+dfO+Kf5l7EozuYeRddzJexXDRSYD6SupdSLgEHOQDpG33rx8mHifEnuaceocY8DVo1PDua4eJSxfiHS3VIzk6sa3P+ixGFGwOD/OuPmRytKWx2lhlhT4dzc8RsLVInb8YudJ0ZkjxnG2cbn9KtLDjS5nOOXI3yNPHxWXjEQsrbRAEiDTsw2OCAERV7Anc/t94U3mXDHbuXcFglxy37Ev5I4A/D7UQySdRtbMSNlGo50qDuB5+5NaYR4Y0ZsuTjlxHGec2Jv7rP/xm/wAB/Kvf03+KPsfWaHbTw9jUg1pRuTL1q6Z0TLwasmdEz3iuMAr3B3+xGcMD4Iyf50atpkuKbT6r9OpvZuI2b2hUwOLs95QfSTndu/Yjxjv+9ZowzRy3xfD2MMMOrjqLU15fb07fzZH81ss9KzIHEZRGYxLIIz3jDto9/lziuTxwvipWcHhxOfHwri70rMQDJAHcnAqZSpWTKVKzsiW1nwa3RpVBZsKz6Azs2Mn7AYO399eC5ZdTN0fGyyajX5Wov5XSSIJz1a9WSSeO3EcIVGSWNCEkV8YdmwBk6ht3GCDWzTS4Uot2+3Y9XQT4IrHKVve0+aa6fQp8Jm/9oD6xPn+Rprf8fzI8X/wfNHba8g+YFAKAUAoBQCgFAKAUAoBQCgNVzVadeyuYh3eCRR9yhArphlwZIy7NA+UFORX1vIoda+GfxBtobX8Ff+lF1KjsheNkYkmOQAHGMkbjGK8jXaHJLJ5uLf8AWyyZtOafiHY2lo1twzQzspVBEhWKPVnU+cAE7k4Gd+9c9PoM2XKp57r15si+xxICvpEyCtWsCpsCosCqtgVVsFKo2SK5tg+i/g1Z9PhUJ8yNJIf1cgfyUV814hLizslE3ZQRg7g9we1YyTRW/J1lGkqR28aiUEPgb4PhSflA8AYAqnlx32Ojyzdb8jR8p/DmO0eRp3W61DSgaIBVH5sgkhidhnbz71zx6eMHZ1y6mU0ktiQcB5WtrFpHt49LSfMSzNt30rk7DPiusYKPI4zySn+Jm6qxQ4N8Srbp8Rm/19L/ALqAf5g17GkleJH1Phs708fS0RoGtaZ6SZeDV0zomXA1ay6ZcDU2XTK5qbJsZpYsoTUWQ2U1Y7bVV9ijdnV+G852N7AqX+hXXGpZEJQkfnRgDjPt33I3rxp6bLjlePkfK5vD9Tp8jlguulc/maL4hc5xXEQtbXePILvpKr6flRFIG2QDnHgYrrptNKD458zT4foJ45+bl59F/sx/g9BqvXfwkJ/dmAH9hqdbL4EvUt4vOsKXdnZq8s+cFAKAUAoBQCgFAKAUAoBQCgKEUB8mcwcONrdTwH/qpWUfbOUP6qQa+qw5OPHGXdFTArumBV0wKsmBVrIK0sClgpVWwKq2SKo2ClUbB9CfBLiqzcOWLPrt3ZGHnDMXQ/scf7pr5/xCDjmvuSjoFYSRQCgFAKA+fefuJC5v5nU5VSI1PvoGkn9817Gmjw40mfU6DG8eCKfv+ZoQa02b0y4GrJl0y4GrWXTLs1NlrGqpsniGaWOIZqLIstJqLKtlpNUbKNlhNQ2c2zq/wWscRTzH87hF+yjJx+rfyry9bK5KJ8/4vkucYdlf5nSqxHkCgFAKAUAoBQCgFAKAUAoBQCgOGfHbgPSuI7tR6Zx05D/rqPST90GP9yvY8NzXF4305exVnLq9VMFaumBVrAqbApYFLAqLAqGwUqjYFUbBJOQeaW4ZdrLuYnwk6jyufmA8svcfqPNZNThWWFdegPpu1uVlRZI2DI4DKwOQQdwRXz7TTplj1oBQCgIV8TOaxZQ9KM/1iYELjui9mkPsfA+u/iu+nxccrfJG3Q6bzZ8T/Cjhwr1kfRpl4NWTOiZcDUpl0y4GrWWTK5qbLWV1VNk8Q1UsWUJqLIsoTUWVbLSarZVsIhYhVGWYgKB3JJwAP1qrlW7OcpJK2fRvLHChZ2sUIxlF9RHlju5/cmvEyT45OR8lnyvLkc+5tKocRQCgFAKAUAoBQCgFAKAUAoBQGn5t4EnELWW3fA1j0NjOlxuj/of5ZrphyvFNSQPlm9tHhkeKVSskbFXU+CNj/wA+2K+khNSVrkVPGuiYFWsFamwUpYFLAqLAqtgVVsCqtgoTiqNg798DRcCxdZlZYhIfw+sEHSRltIP5dWcfc142tcHkuPzJR0esZIoChoD5y536/wCOnNyGDmRtOrONAOI9B8rpx2r1MLXAqPotI4eUlDsaUGu1mtMuBqyZdMuBq1lkyoNTZdMuzU2TYzSybGaWLKZpZFlCaiytlCaiyrZPfhJy8Z5zdOP4cJwmezSY/wDKDn7ke1YtXlpcK6nleJajhh5a5vn7HZhXnHhFaAUAoBQCgFAKAUAoBQCgFAKAUAoDiHx64Ksc0N0gA6wMcuPLKAUY+505H+6K9Xw/K2nB9N0QzlVemmQKmwKmwKWBSwKiwKiwKq2ClVbB1r4CLBI1yjwxtMmmRJWQMwU+koGI9OCAdu+T7V5mvctnexKO115xIoBQCgMa/t43RuqiugBJV1DDHc7EVKbXImLaezPmO8nV5JHRQiM7MiDsqliVUfYYFetHZKz6aFqKTPMGrWdUyoNWssmXZqbLWM1Nk2VzSyeIZpYspmlkcQJqLI4igBJAHcnA+52FVbKuVcz6V5e4UtpbxQp2RQCfdu7MfqTk1485OUm2fK5cjyTcn1NlVTmKAUAoBQCgFAKAUAoBQCgFAKAUAoDlv/SB/wDc7f3/ABP/AOqTP91btB+N+37kM4ZXrWQKmwKmwKWBSwKiwKiwKq2BVWwdz+ACp+EnYJhzPhpMfMAoKgH2GW2+p968vWt8a9iyOpVjAoBQCgFAfMnNAUXtyEXQoncBO2PUR28A9wPrXp438KPoMEn5cb7GtBrpZ3Ui4GpstZXNTZayuqpsmxqpZNjVSyLGaWLKZqLIsyeEn+sQ57dVM/8AfFUm/hfscsr+B+zPqGvJPmRQCgFAKAUAoBQCgFAKAUAoBQCgFAKA41/0g77e0g/25T/JF/tb9q36FfiZDOP16FkCpsCpsCpsCosCosCosCobBawyCKrYPq/k67E1jbSKoUPCh0gYA9IzgD614uRVJosbiqgUAoBQCgOKfHC5Bu4IwACkJYnG51tgAnzjR/M1r0/Js9PQqoN+pzoGtNm9MrmpssmVzU2WsrmpsmyuaWTYzSxZTNRZFlM0sjiCyFSGHcEEfcbioe5Vu9j6m4fdCaKORdxIiuD9GAI/try2qdHzklTaMioIFAKAUAoBQCgFAKAUAoBQCgFAKAUB80fFfi/4ric5BykWIU329Pz/APjLD9K9PTrhxogiFaLAqbIFTYK0sFKWDc8J5VvLuIy29u8satpLLp74ycAkFsfSucs0IupMk85eWr1DhrO6H/08p/mFxUebB9UQIeWb1zhbO6J/+XlA/crgVDywXVAmXKvwiurhw12Pw0OcsMhpmHlVCkhM+5O3tWfJqor8O7Jo7zZWqQxpHGoVEUKijsABgD9qwN3uyT2oBQCgFAKAh3xB5HXiaq6MI7iMEIxGVYd9D4379j4ye9dMeTgO+DO8b9Dj3EeSOIQEhrWRgPzRDqqfqNGT+4Falli+p6MdRjfU1/8AQd1/2W5/+3l//mreZHudPNh3X5mZacoX8vy2k/3dDGP3fFHliuoeoxrnJGqvLd4ZHjkUq6MVZT3BHf8A9fNXTvdHVTTVo8tVSTYzQWUzSyLGaiyLKZqLIbO+/CPiv4jh6KT6oCYm+w3T/wAJA/SsWaNSPI1UeHI/XcmtcjOKAUAoBQCgFAKAUAoBQCgFAKAUBicXuDFBK6/Mkbsue2QpI/souYPkPWW9THJbck9yTuSf1r1uWxBWpAqbAqbAxSwUY0sH1TyLYJb8PtUjGF6Ksfcsw1sx+pYk15ORuU22Sb6qAUAoBQCgFAKAUAoBQCgFAKA4f8brNI72N1GGliy/sSraQfvjb9BWrA/hPS0cnwNHO813NljNCLBoLKVBFlM0Is6X8C7phdTxg+hogxH1VsAj9GP8q4Z+SMWrXwpna6zGEUAoBQCgFAKAUB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altburn Campus Portrait Logo pic no strap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080120" cy="122951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Principles – both schools provide the learning opportunity for the same community</a:t>
            </a:r>
          </a:p>
          <a:p>
            <a:r>
              <a:rPr lang="en-GB" dirty="0" smtClean="0"/>
              <a:t>Almost 100% of </a:t>
            </a:r>
            <a:r>
              <a:rPr lang="en-GB" dirty="0" err="1" smtClean="0"/>
              <a:t>Saltburn</a:t>
            </a:r>
            <a:r>
              <a:rPr lang="en-GB" dirty="0" smtClean="0"/>
              <a:t> Primary transition to </a:t>
            </a:r>
            <a:r>
              <a:rPr lang="en-GB" dirty="0" err="1" smtClean="0"/>
              <a:t>Huntcliff</a:t>
            </a:r>
            <a:endParaRPr lang="en-GB" dirty="0" smtClean="0"/>
          </a:p>
          <a:p>
            <a:r>
              <a:rPr lang="en-GB" dirty="0" err="1" smtClean="0"/>
              <a:t>Saltburn</a:t>
            </a:r>
            <a:r>
              <a:rPr lang="en-GB" dirty="0" smtClean="0"/>
              <a:t> Primary had a split site and old buildings</a:t>
            </a:r>
          </a:p>
          <a:p>
            <a:r>
              <a:rPr lang="en-GB" dirty="0" err="1" smtClean="0"/>
              <a:t>Huntcliff</a:t>
            </a:r>
            <a:r>
              <a:rPr lang="en-GB" dirty="0" smtClean="0"/>
              <a:t> School had an old building (and large site) and LA and school established next in line with BSF</a:t>
            </a:r>
          </a:p>
          <a:p>
            <a:r>
              <a:rPr lang="en-GB" dirty="0" smtClean="0"/>
              <a:t>Plan to secure BSF funds for secondary, sell Primary land to add additional funding for shared build.</a:t>
            </a:r>
          </a:p>
          <a:p>
            <a:r>
              <a:rPr lang="en-GB" dirty="0" err="1" smtClean="0"/>
              <a:t>Huntcliff</a:t>
            </a:r>
            <a:r>
              <a:rPr lang="en-GB" dirty="0" smtClean="0"/>
              <a:t> moved in a year ahead of </a:t>
            </a:r>
            <a:r>
              <a:rPr lang="en-GB" dirty="0" err="1" smtClean="0"/>
              <a:t>Saltburn</a:t>
            </a:r>
            <a:r>
              <a:rPr lang="en-GB" dirty="0" smtClean="0"/>
              <a:t> Primary.</a:t>
            </a:r>
          </a:p>
          <a:p>
            <a:r>
              <a:rPr lang="en-GB" dirty="0" smtClean="0"/>
              <a:t>2 </a:t>
            </a:r>
            <a:r>
              <a:rPr lang="en-GB" dirty="0" err="1" smtClean="0"/>
              <a:t>Headteachers</a:t>
            </a:r>
            <a:r>
              <a:rPr lang="en-GB" dirty="0" smtClean="0"/>
              <a:t> in same building – close working support team.</a:t>
            </a:r>
          </a:p>
          <a:p>
            <a:r>
              <a:rPr lang="en-GB" dirty="0" smtClean="0"/>
              <a:t>Retirement provided opportunity for Hard Federation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396335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All learners, always learning</a:t>
            </a:r>
            <a:endParaRPr lang="en-GB" sz="2400" i="1" dirty="0"/>
          </a:p>
        </p:txBody>
      </p:sp>
    </p:spTree>
    <p:extLst>
      <p:ext uri="{BB962C8B-B14F-4D97-AF65-F5344CB8AC3E}">
        <p14:creationId xmlns="" xmlns:p14="http://schemas.microsoft.com/office/powerpoint/2010/main" val="26265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ltburn Campus Portrait Logo pic no strapline.jpg"/>
          <p:cNvPicPr>
            <a:picLocks noChangeAspect="1"/>
          </p:cNvPicPr>
          <p:nvPr/>
        </p:nvPicPr>
        <p:blipFill>
          <a:blip r:embed="rId2">
            <a:lum bright="73000" contrast="-70000"/>
          </a:blip>
          <a:srcRect l="11246" r="38963" b="66665"/>
          <a:stretch>
            <a:fillRect/>
          </a:stretch>
        </p:blipFill>
        <p:spPr>
          <a:xfrm>
            <a:off x="4680520" y="3456384"/>
            <a:ext cx="4463480" cy="3401616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QEhUUEhQVFBQVFh0ZFBQUFBgXFRweHxodGBcWFhUZHCgiGCElHhoZITMjJikrMi4uHR8zODMsNygtLisBCgoKDg0OGhAQGywkICYsLC8sLywsLDAsLCwsLCwsLDQsLCwsLCwsLCwsLCwsLCwsLCwsLCwsLCwsLCwsLCwsLP/AABEIAJQBUwMBEQACEQEDEQH/xAAcAAEAAQUBAQAAAAAAAAAAAAAABgECBAUHAwj/xABJEAACAQMCBQIEBAIFCAcJAAABAgMABBESIQUGEzFBIlEHMmFxFEKBkSOhFSSxwdEWM1JicoLh8AhDVJKiwvElNFN0hJSyw9L/xAAaAQEAAwEBAQAAAAAAAAAAAAAAAQIEAwUG/8QANBEAAgIBAgQEBAUEAwEBAAAAAAECEQMEIRIxQVEFE2FxIoGh8DKRscHhFCMz0UJS8RVy/9oADAMBAAIRAxEAPwDuNAKAUAoBQHlO+B5/QZP6VBJgcc4JFeIVkGG0lUf8yZ/Mo7ZGBUSgpKmWhNwdoi0vwzjLMRPKFymldicD/OBj51eCMY+tcP6WFnf+rn6ff+jT862cdqYbGAMiTMXlchZDpLD0qd5BggHHkeT4jLUEoR6l8Lc28kt6M/gfBewt1Q9MOvW0YLq2cFw3nGwqkIu/g6de5GSf/fr07Gj5g4Ssa600wT24Xp6IyWZg2S7ncArscnY1za4d+TX1OsJXs90/oSd+GJxvh8UhOJ1RxGTJlRJ8uZQgwc6QSMbZxitbSywVmZSeHI0RF+C8SsXYRpIw1ogkhOzlhkEKDkKDsSwAFZvJyw/CzV52HIviLG4NfXXrudUMQLrJPcMAI9I3YhmBKk7Ajbz2p5GSbuTHnYobQW5KOVb+3sIcLBKA+kTTenLOPSX6LSFkTTmTVjGnetMHGKpIy5OKbtv7+9jXkPwxzlXuLCRuqjRsGzkhU6jhQDliPSNjt7b8nxY33i9zouHKlvUltueTcwCZRFbQtLI8YD5QgI+sL1kK7jSWwTtjA9jVfMctor+H3J8pRdze36o3L8tQWnDv65C9y4fqFI8s4kb0YjKBTjfu2cZNd441HHT3ObyylkuLr/RG+GEwvh4mhz6lRwdQUk43YAn2z9K89rhe6o22pLZ2TKHjOIim2Dnxvv3ANaFnajRleC5WRPjUhmbRGpdj2VRknzsBWbeTpGqNRVvYlvIlvbJFJNHayW0g9M/WD6jpGr0l/mXfOQBXpYklHZUYMzk5U3ZrLnnG7nDyWcKCBDpEkgJJJ1BTpyCM5Q4xtjB71xlqJNNwWyOkdPFUpvd9D2jvv6ZgmspgbeYgOCgJUgOGBGfGyAgkZ1HFdIZPMTT2ZVw8mSmt0aXla1uGE9lHJE8cDnXjA1EH8pIz3TH0Pms8IzfFjTVI7ZJQVZGnbJ9wXi8TRqrsEdAFZXwpyNvP2/StWPImq6mScGn6Gr5q4msgEcQ6mg63KDOAPYj7nf7VzzTvZb9zpihW727EZmvrPivE4VmDBOmBGhIAaQEtpYqe2M4x3x+lUjOOXL8jq4TxYnXf6GX8XrMKkUzTlcMEjtyBoYndnXsche5OdhgYzvfVRuFkaOXx1RoOXZtRVVGWYgAfU7CsMLbSNeSkmzotxbvaqWDArgAsMA+wyDsdz3FbnGWNXF7Hnpqbp8zH4Txe3j19VgrHb1D06R4B9z9fpUYckK3e5OTHPotjl/GrhJ7k4jfpvJvHAuZAmd9CgHfH071l2nk9DfFOGPnv6nQeZ53torexs1lQyhRBMJfUullJVteWwV758Z9sVuyycUox5swYkpNzl05mTa/D+HBaeSWSVn6juH0DWdy6qo2OfNQsC/5Nth6iXKKSRgPbS8Hmj0vLLaO7HpoqNI0jLgK5OM+CMEbjtVd8bS5p/nZa1lT6NflRLo7ktNpIcDuAygeN9JB3Fd73M9bWbEVYqVoBQCgFAKAUAoBQCgFAaTj/ABFbdOpKpZdekKO5ONQIOdux71STS3Z0hFydIinEuY7u8uYxw/UFRdbRuEUPvvqz4wQNj5Jrg80pSSgd1hhCLeQ87jnG8h4gq3CpDbjAljGJNIIyJDIPqV+mPGd6efJT4ZKkSsEHjuLtmv5t4zFJdw3lrLqWIiOaSOMBkyfSSXwX1BmC7EbNvUZpJ1OL5di2GDUXjkufIkPBOKNCoaNWkjl1GMt8zBCQWIXtjzkVEJOPJWmc5xT5umuZo+aeMdOOSR3aN54/4enSUdGOHDHJKjAGOxqk5PdvZvkdccLait0nueEPMMtjapZRArcBXE2tQGiZwHjMbJ6XwGJ3z4yfFXll8qKj1Cw+bNzfL9Ra3XFJWZ45Xcgo7qANPo2A07bNjdV+beuccuaVtFpY8EaTM+15okvbeS1mwtyR6SHjjWUmTKwKrg919J/45rvjzeYnF8zjkweXJSXI9v6ZjKKoyZDNkNgfiTqZlUNGRgam9Go+j9Kf7+f39CvC/p8vv6ng3Pg4cYrJ4JJWhVBO5aMacqHCxhdn0agN8du5O9S8qhsy0dO8ic0zb8wc7wQ2oktCjyyaukunGkk5dpF2I3OSPzH96meeEY2imPTylOpdDC5C56kuOst80MfSQSLIB010g4fWWYjbK+3emHNxltRgWOmiPcwLJL+JuoIrm8LsOlMUMNuqlgqCNDmSbA/MFC43zUZMCdydjFnaqMaRjvyzem5gtZbrpvNEZCIUAC4B1KWbUWwQBkY71z8lRkopfNlvNcoOTfJ8kZXA/hyLuGTqPcwXUM5TW8khVgAOwyMjc+pSK6wg632foc8koqW26a7kr438ObR7eVYkkEhjIX+s3GCcbZGpsjPjBrs7rY4RaTVkH4JYRKirHd3dtMGKzK0ivEpDacFZFbGN8+29Yo5VtF8+psnhlbkuXQzeCveycQ6y9O/FurLqQCFmGNIVWYFCxBz3Qn3xmuuNqeRyXTb0OeRShjUX139SyeO34eJbi2muYLpG1fhLlVU6XcBgo0/xVXV8ysw2GT5qMmLgucOZeGbzaxzWxl8v8ft1g6l5DO/Uc6ZwPQT5UNqGTnJP/CuUJRUbyL5nTJCblWNrboeVvzPdQ2kjW8DGN3IFwELEflxgec+TsDmkJZFGorrzJlixymuKW9bomXJ3K0EcdvcPCVuumGdnLawzL6/STgHcjtWrHjUUn1MuXNKTavYk95brIpBVW2OA4BGfGciupwTOKcU4FccNlhQv1ZZQzL0FbI0kZwO/kH6V52TDKDuJ6uPNDImnsvU9rnnOWdFSR9QXcbAE+MsR3/41znmnJUyYaeEXaNeLyS4YpCrSNgnSgycDucCqRjKTpHR8MFbJ58OuWGi6d4ZWBliIeBk04yexJOQQVHce9ehgw8Cs8/U5uJ8PZlvMCLa8XguXiRI39DTdTLOxQrkpn0hcjcD7+KjJ8OSMn7DG+LFKC9zoINaTKQ74k3GqKK3RWkmlkBWNCA+FyWKk9jtgE/X2rPnfKPVv9NzRp1u5Pkv3NmnCyqxyRBlZYxqDkvMSFAVC5YjbfPua6uPVHJS6M3VuTjDDcVZFWetSQKAUAoBQCgFAKAUAoDm/G766mu2hlh6kUL9TpKPmTsrFgMkHP9u21ZckpOXDVo2Y4wUOJOm9jd2dgb5/xBJhUDRH09nwPdh98fy8VKj5j4+RycvLXBzLLyyNgzS468co0SB93O2wJPfOP5Yx2o4+W75pkp+YuHk1yIhwi4jsp3trqzIW8kQL2YoGJVNm7gEk57j2qmF8D4JLmd8seOPHGXIzeL8nRWLoyXzWyyMUTWGJx0/UOoPdhkk4GDjvirSwxi7uikdRKapxs9eSuAWR0zCdbicKWRJD0gCoKSExncoS2csDgYO9Thx41vF2Rny5H8LVI1HJNxCJ5HmRZA+rADdRAS3cM+7DGwPtWeE4rJJyO+aEvLSiTa3Xpx6o30s22lc77HHfIPfA+/eu0dlcXu+hme7qS5dSE8Zs5LS8hwGWQOpXpKsj4J0nQp2JxqGDXDhljyo1KccmJkh4n8TYormSKO3MvTOgy6wuSPmHyk7NkfcGtWTUKDM2PSylFOyB8w36PM9zINAmlUAEjbVhfmOOwGT9Aax08020a+JYcaTNovBHab8PGmqc90JAVQPzSN+VftknfAOKtDTtyplZ6lJWjBu+XHt5SXfXLG2zKMIp941Pb7nJ+tRNvG6jsTBRyK5b/sX8sG5biVuyTSF2fDs7F8x/NIp1HsVX9Dg+KtgySc6GeMFjex2Pi/F7W1Ia4lijbBC6yNZHchB8x7dh7V6J5Zz3i/xEuLt2i4XDIyqrFpemAxAIIkj6jABcZGGGd64SyNvhhRojijFcU7NVb8zcYUs6pK4CPKVcQMgVvJVJdQCY2XxvkGqKWTumdHHC+jRveH8d4VxL13Ua28+dLCXVHnwp6mynJJwM966JY8m9JnJvJi2TZXjXNqWrC24XHEcH1SLh4znUCi6WzrDY9/aueTMofDFbnTFgc1xzexpuJ8K4pPF/WBJNH6CVkVD8m4OkepCfzFcE++wqnFn50dK03Ky/lvmAyr+Cvo/xMGBpG/XGks3oC/5xUVQe4cYONecDriyrIqZyy4pYnxRZseYOcorf8PZcPJhJlRI5MJ0mUrrAVnJJBJUEkeTvUyk94Q5r8isYr8eTdP8AMq3MF/atLO2Jw6g9MlljjIOBgAenP33yN64rPNbvdfodvJxy+FbfudCPFI0hWaV0RCBli40ZPgP2O+31rZe1mKndERf4kRscxW00iAIWfAGkE/xNQ8aQAR4J8jGaz/1Meis0f0surSLOCWXDOJQvDHEUPU60i7iQEyNjMm43AI0gnCnG1Wg8eRbCby45W36Gx5pkgsfXAIor2aPpW5KfMAyjBA2AGRu2w28bVebUVa59CmNOez5LdmJJy2zT67m5l1XEBWVoG6UY06fSoIPpwScn69s4qvC73fQnzFWyWz6mpktslLe4aL8MYnhsbq4izPrOlVIYt5zt8urSMVXn8MuXQ6XXxRu+qXKjObl3idssiWlzqjRE6IkK5Zuzrup6YG5H6D61HlZIqoyI83FJ3KP5Ht/k6ll1Lu7b8U6sjws2oOrAH0lxkYLbDIA7ZqyxqFyluVeSU6hHYyrHmW4ZgzxL0z4GzY9eD32JzHnc40t3ztWOe3y2JlgSWz3JfG4YAjsR/wA960mYuoBQCgFAKAUAoBQCgFAcx/r1leOZQsz3QMcbFhggEEADI04HjYb96yS44TvnZsXlzx9qJTwHiAt1/D3H8Nk7E/KQTn5vuTV8cuBcEtmjlkjxvijuizj17+KAgt/WxOpm7KAPqfrjemSXH8MRjjwfFIinDOOzS8XjL24ZgpgcoCRHgljIGyQuNx33BwO9UxzlLLbXodp44xw7P1KcKsRe8QnNxhGMhBVX1gFQFwjHbcKD++wqnD5mZqRZy8vCuEpzJZrw+6jeB3U5UMUQSSaWI1oEx6iQO2M7iolFYsq4SYSeXG+IwebrM8PuWlyGhdgx1NGmGZiemI1IbAAG+PPfNdZ6XLKfFji5exGHNFw4JOmV4r8QYZSGj0REDfS2+rvqyMfTH612yaPWSpxxSXyK44447SkmenJsX9KXfXlkR1iYZUysspYKGjdNPcA48+9c4aXNGXHli17oZcsIw4MfU8+feHQJfM0LKWkGqaMfkfbc+BqG+PfJ81m1SXHsztpZS4N1t0ID8SonM0FpGOo+gSMkYLHLjKKQB3C7/wC9WjBj8tWzJny+Y6RP/hxwDiujN0sQi7+ve5YjYHUpxsABlsnYDxVp41P4kVjkcdmSK34hbQ9SR1WVFLRnYEh1Olk0nuSdsDf2zmuMKg2pI6zuaXCzn91cTxSGWJjb7EDTgyYPcEnITb29X1BrgprHK48/oalB5I1LkSHgPMAk4fftHAkNxEi65omAkfXkCRnkyxI0nYsSew3xWxZXLG31MssChkiujPblm3QwwR6omBOolV/iIWOkrIx7jG+Pp7YrPH8MY3zOuR/FKVciVcxcGiijDL3z2bBztnOP0+29dcuKMI2jhiySlKmRCzuunxPKPG4nhcukT9GMnplgmGyrMMHZttyTjBFRjf8Adfquh1mrwq09meHww4KJpJJo5GimQBlbCurFicmRMaW7d10nfYip08nKUm+hGqSjFKOx0+04kysIrlRHIdkdSTDJ/sMd1bzobf2LAE1rMRy7n6ZYr/XaOiypImvLMiLIcEiRlwQpBUtg9iaxZPhzJ9zfiblgafQ5l8Q7O/gvWa9K9Unqq0JHTAY5DIB8u6+RnbJz3Ou43XUxVKr6HVP8o1vrSJ0RWlkQDpIratePUQB33BHf9Kx5nbca35Ua8EaSk+XOyy9jRUsrNtVtEyGW5VpCzambUTLFjb1LlfudhipnG1HH+ZeFuU8i3fQ3z8Tt0UoJYApjWN+mdAZVbK4Q7hsFge/zVrjp8rXwxdexC0molvwS/I0XH+IQdeG7hljadZAWSOLKquNOQDjW2CRnO5x2xVMmmzRkpqL9dnyO0dJqFBwlB1X1JjzjIf6rckRNawvqn1gGQasRrp7gj1nK9zgd6Zdqb6czDjW7hvfQ9AqGLrRxrHbsVCbblWYDqqvZBuMDHbvVaTVrkV3unzMPjyTS3dtbr0LnpSLNIrqFKIPQGf1YY+osoAzlR4pK3JLnRaFKLe6vYx73it3e3EkdtI0UcbsidMLrcps7M7gjGrYAe2/cVEpycqj99y0YRjFOX325HlbzT3iS2kx6kiKJYJNOlmAJUo+4XUDj1bjBPkUTc4uLDSg1NGw4WszARNERjyRgeRkE779M9/p2zVYQn+FkzlC+JEygj0qB7CtRlL6AUAoBQCgFAKAUAoBQET4zyx/SPRkklaJ4wynQNvm7jPynYb1ynjWRKztDK8dpKyL29zdG/dJIHvDCpUBgEUqD6HJYaSTv9yfpXCp+ZurO78vy9nVnhwe7uOI3Fz+B02mmMLIpJwD20bL6G9JOcZG/vURU5Sbj8JaXBjilP4iUcAzwewVbxgXMjaUiyxJY5CL21Huc7fyrvFLFDcz5P72T4TnXNvMtvHM7wRyQTdnt+mgXWWLNJI6ucEg7jGc4rbpvCMmr/ubwXd837L9+Rfz/AC1wupESHFbu9mVVcq25GhjGFH5nZ85AAzk5/txX0GHwzSaSPG48T7vdv2XIzzzTkq6djOflKII7/iGJQFpJBATFsWBIJbW/rVlOBq21adO9d1rZ8Sjwc+Svf/S2ft0uzjSI5e2jRPpbB2BVlOVZSMq6nyCP8Dggit+OSnG1/wCe5Jj6fPn381eiDNseKywnKtnfJDbg+T9f515er8I0uo3lGn3WzO+PUZIcmdG5H5gt5Wb5IZ23Kt3k7D0PjDYGPSSDgbA4r5jXeD59PFyT4or73O0c0ZPlTOhXfMRtbWR1QyMiMY1XOpmPypgA5yxA/WsOLMqSK5MTuzlHIvCr+2l69yY1jeQyPFMvVclvnZVDAKxHu3tkeKmeWCadCGObTSNvzLdQyzlsGKFnGdIGVXYOwHbPdsVinKMp9kb8UZwx92dPs+WrZLRreFQscqHL4V2YkbSEsCHI2IyMdvFelGCUaR5ksknLifM5vFcPw5ja3YdYo9bwsgQk6iVjLv2wwUnT3FYpLg+GXI3r+78cPxdTKu+ZIdIzK8jGLKBF+WX8sbB/mXPt3qOKO1tt19SFjl2pfsZvJelrp7q+kSOWddMcLFVyGOlupEy5U+lQN9wT3rviVPim1bOOZrh4YLZdTWXSTcDvCygmGQsYyQoVl2aRdKH0BSwA2HYYrnNSwz4o8jrBxz4+F80bHmf4gie2KW4WORu/WjEkePphxg57EqftV/6uHZnL+jnfNEA+GnD5m4krXrSKksnUE5I0ySj+IF1OpB1qT7EjGDXaozal2OdyxqUO51XjnOdi7XdrMr5jRkJ0gdQ49UcTgkgg7b43+1XivNl5cVbL4dLmm4uCu/vc59FxmKFYTaWqW8sYP8XWZH1MMFuwVjjyVPc4Ar1tP4VBVLJz++p9Dp/B0r86V30WyNfe3sk7a5naRvdyT+g9h9q9SGKMF8Ko9nFgx4lUIpex4aa6UdqPa1tDITuFAGWZvlUe5/kMDck1ScuFHPLNY1yvsu7+/wAje/5PgJpWdh1Ap9SYicEjQGAJ3JPYgkYyQNs4p5VO1KCa+vqeTPVLI6njTSvruq5/l3Trs2YttxJozLDO8yJIAMW7qqIdjrWIDQ4YYO2AckjcismXwvHNOWJtX06fwcc3hkMkVkwfk/07qvU6Jwm/4ZZxxzI6tI6BDKELTyYxqMgUZyTucgb/AKV5mSCwOp7M+fzYc6m4TXLp0+RgtwmSR3ueGvHJFMxZlLGN0c/PhtPnYlWG2/vmuDhxfFB8yONJcM1uvv7Zfw6L8FBc3bSwSXJTSixMGRN8KvfLEuRkn2A8VZJY05MhvzJKK5Gy5M43PKpFwdZO6sAFx/q4G2P+d6Y8vFzGbEo8iXLXczlaAUAoBQCgFAKAUAoBQGo41wwSoRjvVJROkJUbGziKIqsxYqoBY9zt3q5zZd6V9hqP0GT3/U0Bx74x83KJo4bZz1oCxeReyFlA0qf9MDfPjPv29bw/w1ZWsuVbLku/8EqbSaXU5FX0yRzN9ylKVabQ/Tk6QZXwx9KSI8iAKCTlVzj2U1m1kbjG1auq900vr+oJVrDssinqqkvUgluXOlo5CFlWKKPc6SUQ6sgEvnFYeHhTg9rVNRXVcrb77vbntRBGecBpMMZZWZFf5F0gIZCYl06V07ZOMdmB85r0dDupSp0659637kmit4GkdUQZZ2CqPck4FbJtRi5PkgT7iXCrb+DawpbzOqjqETJFcYYArLFMPRIpGqTS4cgMBgAV4mPNl+LNNtLps3Hbo1zXRWq5BkT5p4QtnOYkcvgAnUFDLndQxRipOnSwIPZh2O1bdNmebHxNV+j/ADBKOVue8RC3uBlww6dxn1Y3ykvv4w37+9eB4r4QuF5MC9Wv1r/X5GjDkfHUnsSninNRe2WDSoCnOvycZxt4O+58/rXzEs94+GjdDT1Pis1p5LvbuNZIlj0OupS0mDg9tsHFIaab3JlqscXW5K+JcPksrOyglklMKHF1JGTkeVXI3CAkgfQLWuacYpdOpki1OcnW/Q2PJ8Czxyq6ma2WUNbGcajt5Gr2PY++cVOLdO+XSymV01XOt6Nhw7gvD0kKwxW/UQAMo0sy4bWNS7kENvk79q6KMVyKOc2t2RzmDl2fXcHSjRSlnad5FURqVAbWCM4UDxnYDtiuM8Um3XX6HWGSKS9Onc8RxO9uoHZI4mtgio6SASagvznJxnWvfY4HaqebNpuK2L+Xji0pPc2XDrLh0sIujb28TsXIV3UqHwU0HcDGADpxtnOM12jwSXFRym8ifDbOXcZ47LfxwrcJCiwBhGsKFFw2kadJYjACADGK5Y4ZNVNY4L39F6nq6XSXL4Ov0Neor6nSaSGnjUefV9WfSafBHEqibjl3ha3MhVmIwNWldIJHn1MQFA7k77ZwDXTPleOKaRXWaiWCClFX067fJbu+hv7Ph8UkcsLJFFKBlQJFeQY8yynYerA0rjOvcDFZ5ZZRlHJba/JfJfuzBkz5IThmTlKPXZpO/wDqvbq75c3ZEnjKkgjBBwR9fIr01TVo+gjUlaN3yyurUuV3kiLqw1BkBYMunSc7snjbvWXVbU/R/nt7djzfEajUmnylVOqdKuq7P3NpDLoCyElAT1pZIWJjJP8Am1dH9QJ74/1jgbHGVx4m4r2SfP15bf8Ah584cbcFv/xipc9ubTW237Ed5gzrQM2tliUO2433IBBGQQpUYPbGK1YF8La5Wz0NIlwNpUm3X6frZicL4i1u+pcEHZ1PZhnOD+1U1Gnhmjwy+XoNXpYZ4cMvk+x1Dk+NZ7a8lMnTiuCQDrAdMKVLuQcK24/YV868EsMpRn3Pj9XjliyLHJbr6nPuXeEAHHpODjK9jjbIPtXk1cjbKe1nYeA8JMSgtgH28/rXo48fCtzzMmTiZvBXY4igFAKAUAoBQCgFAKAUBZMNqhko0k/EPwUUks+rphgEUYLb7YA/xNVvhVsvw8bSicl+JvMaXMkU8YdCi6YtWAwbJYuNJOMDG/2rrocH9ZqEv+Md3+y+f6Gj/BjafNmN8N+Ql4pHPPcPIiAlY3UjUX+Z3JYHUBn9ST7V9Frte9NKMMaV9fbsYUiP8Q5XIlaO2ZpyHKoNKgyaRkmNkdlOwLaSQcA7HFbMWsXDeTb9vfa/nyINVdW01pMUcPDNERkdnU4DAgj6EEEVuxyhmha3iwbReb7gDGIcgbP0hqG2MqPkXbvhd9id65f/AD8Tdu/a/t/Ug0lxM0jF3Ys7HLMxySfcmt0IKMVGKpIG/wCRrq3huDJcPoIXEROtRk7MepH6o2C5w3YE74xWDxHHlni4cavvy/R813RJNLacx9W9uWdgoZohJ0nKnYt+Gu0V1dTqVAh05DNt6c140oqTjgxpXsnVq/8A9RdNNc73HqctvLlpZHkfdnYs2O2T4A8AdgPAxXuxgoRUY8kDxNQwSTla3nvnFvEU1gZzI4UBcgZ33OMgYGTuK+P8Y8MUcnnY1s+fo/5++ZvwapRjwy+R9I8Fs+hbwxEgmONUJHYkKASKxpUqMknbbPLiPHba3YJNPHGxGQruASO2QDUOSXNkxhKXJHNeW7riMl1n8QyLc6zEZ1LRFVPp6ce2kgdsYz5zWWM8jn2T7mzJHEocra50bfh/w/ms5vxMF0hm9RYyxHQ2rd9ZD5wTv996tHDOL4lL6fyUlqYzXC47e/8ABhcpcdu3vit3MDBMkmAyqIiV2/hEjt3yN8+aYssnKpepbNigoXDmq9/mbKHl28jVoraaN7Zio1FgGIO0hwowNPsCM9qeTNWovYp50HTkt/uiHc+PAnSsRG5ltGJacqqK/UAZiEHzZwvq/wBXzVckeWKC36GnSwnOXH3IvnP91fUaPSx0+NQXPq+7++R9TgxLHGkXityNUTL4ddGGRJF7qc4IyCPIIPgjIqJwU4uLGXCsuNwfVE9kYqyXETN02AZtJSPJ7657gqu5UglVBwc4wRXmJJp45Lf5v5Jb/n2PnoJSjLBNLiXK7dekYpvr1bVrmRXmN4nnZoTqDbsQGxqyQSC+7ZGCSe5Jr1NLGaxpT/bl8j6Dw6GWOFRyqmuXLl8tvl2NfBM0bB0JVlOQw2IrtOCkqlyNeXFHJFxkrTM6TmCXGAI17brGAdsYOPlyMDBxtgYxisv9LC73Zg/+diUrtv5/b6u99+pr7SzkuJNEatJI2Tgbk+SST/bV8k44429kdMuTHhhxTaSRseGcviSVY5nMWW0t6R6TjOGLsN/oMkZ3rLl1FRuCs8/Ua3hg5Y1f7+1X9aM7n7lT8D0uk7tDIRqDNt1F8kDA3G422wa8zKnrcUl/yW6/0eZp9R/Wxlxpccd17djJ5QlVXQt2DDP6HevnsO01Ziz24ujsIOa9U8orQCgFAKAUAoBQCgFAKAUBj3bEL6QSfGKhkojvPvF0gtunImtpwVAzhQQASxP0OCK55pKMdztgg5T26Hz5zJd9SYgfKnpX/wAx/f8AsFfS+DabydNF9Zbv9voV1M+LI/QlHAee1Xhz8OkQQqyMiXCattZJZpUAJPc5I7+wrrm0LedZ4773Xt2OHSiSfBfltoJprlpomQJ0wsT6gSSG6hOBgAAgf7R7b1m8W1SyRjjUXd3uq+QS6nPOeONi+vpp1xoLaY8DGVUaVY+5OM7++PFe5oMDwYIwfPm/dkGircgbKXhLJbrPIdAkOIEI9cgHzOB+VB/pHudh71zjqYyyvHHeub6Lt7t9iDW11ZJesrBSoYhWILKCdJI7Er2JFcpJXbW/fqCQcl8HjuJUeVoGjWVUlhlm6L6HGOqrEjVpJ7DJzjbevO12eUIuMU7q00r3XQIxLrg628063XUhEZcRx4Bldv8Aq1B3ULgqxftjtuRRZ3khF46d1fZd/wCEEauxuOlJHJ/oOrbd9iDsD52qNRiWbHLG+v2iyk4u0fQ/LN3NBcCBmaeORerHIqg6hIxkM0rs3pAzpCqP0r4qPFGbhL79zRNRlHjWxqeJcKtuIcYQxuJQI9VyAcoOmQFUN2OrIBA9j5NcpxjPKl25nWE5Y8L9XsbzjBN3OIYwAsRwCNtwPUc+AO23t9qjI3OfBHoUxpQjxS6i75WZEYq2o4OoKCpI8jv6vt5pLBJLZhZ03ujz/AJxCxe2ZVDxL/DIGwOCY2/XBB99/epillx8L6Bt4snEupZ8JbAQ2RxJqLyMzRgjEZ+XTjwTjJ+9X0/4ERqpXkZAfiKbr8a/4rRjf8Poxjpajpz+bPvq85xtXoeH4XLM8kuS5e7PZ8IxwdyXT9SNLXuo+gib/hvCUnuYli1yQuy6+yug7yBz2GBn1dj49q5SzShjbls1y9exmyamWPBJzpSSddn2r3fToW8esVifUrRaXZikccnU0qDhSWBPfwM527CumnyOap3t1Z30WaWSPDJO0lbaq3129DA6hIAJJC50gnYZ3OB43rUkk7o3xik20t3zKg1c7JmW9gTD1kOpQcSYG6HxqHsfDdu42NcvNXHwS2fT1M39VHzfKkqfTtJenquqMBquzpI3nI/FRa3kbNjQ3oYkdg3Yg+MHH6ZrDrcTyYml03PK8V07z6dpc1uvkb/4m8CLXCzdWNUdcESHGnHc9twc5++axaLOlBxp2eR4RrFHC8fC2/TqafmbnAXFqloialQIDM+SzFMAMo2xnG5Pudq64dK4TeR7c9jvpfDniyvNJ03ey9TX8DEixGbH8JHCM2obMew05z5G+MV8/wCJaZ4s0pL8L3/P+TNrYxjm4e+/+zo3LXGiQF1HHt/h7VxxZHyPKy4ktyZQvkVrRkZ6VJAoBQCgFAKAUAoBQCgKAUBreYoYjbyNPGkiRoz4cZxpUnI9jt3FFBTai+pKk4u0fKGsnc9zua+0ilHZFChNdYkHpb3DISY3ZSQVJRipIPdSQdwfaruKe0lfuQWiuqZJL+UeVDJFJfXKYtLb1sj5UzYGSiH9h7EnGe5GDV67hksGJ/HLa/8Ar7/ewruR/jvEzdTvKRpDH0Rj5UT8sajwAPA2zmtunxLDjUF833fVgwkQsQAMknAHuTsBXVySVsG34/FEIrUw5wEeOTPmRJCXcHyGEikewwPFYsE5uU+PumvZrZfKvzILeWPwglL32oxxrqSFFJ6rjtGW/ID5J/eq6rznDhxc3zfZd/UklM3MsN9A9xfW0MrQzqixxyGGVIHGPRgjrBWwAPByTgGvO/pp4Mix4pNWrtq05L9Ac/lxqOnIXJ0hsE4zsCR3OMV6G9b8yTtHwvhe/SCWVVK2qCJdcbH5dWl4pNWA4I3BB2xXyWvw8Ork/wAvnv8Aqd1NLHwo9eF8p21rxL8K0jSK8ReMatLqc5CuV75AYjt27V5nlRWWn1RoeaUsVpctiRcMK2dy6NkLuATv6WIKt9e2D+tIVjyNPkUleTGmuhI7visSKW1q22wUgk/t/bWmU4pXZnUG3RFOHcO6kcszTSwIg+eJ9OdIJYnbcD/Gs2KFpybaNOSdNRSTMH4YcsyRub1pBomjKrGMkkFgQ8h7ZGCMb4ye1X00Glxdxqsql8FciGfENVHEbjSWPqXOo5wdC5A9gPAr6HRQ4cV99z6DwqPDpo+tmktGUOvUBKahrCnDFc+oKfBxWx3Trmem+LhfDz6e5Mhx6K0jiaCCFUuGczwl+q7RjCorMSdGQX29xn6VkWGWWTU5O1VPlueWtJPUTksk23GuF1SUubrvW25HuMiASk2zMYmAYBwQyk94yfzY9/7e9bsLycP9zmexpJZuD+8viW23X1+ZlcLjQwTa/mdkSI7bNuxJ+mBp/wB76VGSUlkjXS2/bkVzzms0HHkk3L25fz8jWdq1JnoKSM7g3Efw8qsw1xnaWM/K6+QR2PuM+QK458fmRpbPo+zMuswefjcYupdH2Zn8ycutbqk0Y1QTDUhXLBAdwjN52Ox81n0+qWS4S/EvqY9F4jHM3intOO2/X1/gjjVpZvbKXE7OdTsWb3Ykn9zXNRSVJHFRjFVFV7HiaqzmyX/DyzW8F1ZuzKsqI4K4yGjcEEZ28jP0ry/EcalBWeJ4unFQyLo39TpPAOUYrWIoSZXPeQjB+mgfl/vryo4oxR4E80puzd2VuY1wW1fXGKulRzbsyKkgUAoBQCgFAKAUAoBQCgI/8QGI4be4/wCzSf8A4EV30v8Anh7oh8j5cr6tMg6P8NLT8LItxcWoe3MDyvcyRMRGFGoNE2Cp22IHqJO3avN10/NXBCW9pJLr7/dAnfHODWPHbBri3VQ4VjFKI+m4Zc+h9slSRjB98isGDPm0ebgny2tej7E7NHz6pyK+tTKmbPxWeSMRPPK8S40xtI7IMdsKTjaqxxY4y44xSfetwYldbBKZ+LcPWxRIbaRb4D1Ts3pB3DuCG32JwMDBx7V5yxal525zTh2/joCNzz6gqgaVQYVe/fdiT5JP9w8VsSpt9WDxqGwUrm2BXNsk738CCf6PceBcNj/urn+dfO+Kf5l7EozuYeRddzJexXDRSYD6SupdSLgEHOQDpG33rx8mHifEnuaceocY8DVo1PDua4eJSxfiHS3VIzk6sa3P+ixGFGwOD/OuPmRytKWx2lhlhT4dzc8RsLVInb8YudJ0ZkjxnG2cbn9KtLDjS5nOOXI3yNPHxWXjEQsrbRAEiDTsw2OCAERV7Anc/t94U3mXDHbuXcFglxy37Ev5I4A/D7UQySdRtbMSNlGo50qDuB5+5NaYR4Y0ZsuTjlxHGec2Jv7rP/xm/wAB/Kvf03+KPsfWaHbTw9jUg1pRuTL1q6Z0TLwasmdEz3iuMAr3B3+xGcMD4Iyf50atpkuKbT6r9OpvZuI2b2hUwOLs95QfSTndu/Yjxjv+9ZowzRy3xfD2MMMOrjqLU15fb07fzZH81ss9KzIHEZRGYxLIIz3jDto9/lziuTxwvipWcHhxOfHwri70rMQDJAHcnAqZSpWTKVKzsiW1nwa3RpVBZsKz6Azs2Mn7AYO399eC5ZdTN0fGyyajX5Wov5XSSIJz1a9WSSeO3EcIVGSWNCEkV8YdmwBk6ht3GCDWzTS4Uot2+3Y9XQT4IrHKVve0+aa6fQp8Jm/9oD6xPn+Rprf8fzI8X/wfNHba8g+YFAKAUAoBQCgFAKAUAoBQCgNVzVadeyuYh3eCRR9yhArphlwZIy7NA+UFORX1vIoda+GfxBtobX8Ff+lF1KjsheNkYkmOQAHGMkbjGK8jXaHJLJ5uLf8AWyyZtOafiHY2lo1twzQzspVBEhWKPVnU+cAE7k4Gd+9c9PoM2XKp57r15si+xxICvpEyCtWsCpsCosCqtgVVsFKo2SK5tg+i/g1Z9PhUJ8yNJIf1cgfyUV814hLizslE3ZQRg7g9we1YyTRW/J1lGkqR28aiUEPgb4PhSflA8AYAqnlx32Ojyzdb8jR8p/DmO0eRp3W61DSgaIBVH5sgkhidhnbz71zx6eMHZ1y6mU0ktiQcB5WtrFpHt49LSfMSzNt30rk7DPiusYKPI4zySn+Jm6qxQ4N8Srbp8Rm/19L/ALqAf5g17GkleJH1Phs708fS0RoGtaZ6SZeDV0zomXA1ay6ZcDU2XTK5qbJsZpYsoTUWQ2U1Y7bVV9ijdnV+G852N7AqX+hXXGpZEJQkfnRgDjPt33I3rxp6bLjlePkfK5vD9Tp8jlguulc/maL4hc5xXEQtbXePILvpKr6flRFIG2QDnHgYrrptNKD458zT4foJ45+bl59F/sx/g9BqvXfwkJ/dmAH9hqdbL4EvUt4vOsKXdnZq8s+cFAKAUAoBQCgFAKAUAoBQCgKEUB8mcwcONrdTwH/qpWUfbOUP6qQa+qw5OPHGXdFTArumBV0wKsmBVrIK0sClgpVWwKq2SKo2ClUbB9CfBLiqzcOWLPrt3ZGHnDMXQ/scf7pr5/xCDjmvuSjoFYSRQCgFAKA+fefuJC5v5nU5VSI1PvoGkn9817Gmjw40mfU6DG8eCKfv+ZoQa02b0y4GrJl0y4GrWXTLs1NlrGqpsniGaWOIZqLIstJqLKtlpNUbKNlhNQ2c2zq/wWscRTzH87hF+yjJx+rfyry9bK5KJ8/4vkucYdlf5nSqxHkCgFAKAUAoBQCgFAKAUAoBQCgOGfHbgPSuI7tR6Zx05D/rqPST90GP9yvY8NzXF4305exVnLq9VMFaumBVrAqbApYFLAqLAqGwUqjYFUbBJOQeaW4ZdrLuYnwk6jyufmA8svcfqPNZNThWWFdegPpu1uVlRZI2DI4DKwOQQdwRXz7TTplj1oBQCgIV8TOaxZQ9KM/1iYELjui9mkPsfA+u/iu+nxccrfJG3Q6bzZ8T/Cjhwr1kfRpl4NWTOiZcDUpl0y4GrWWTK5qbLWV1VNk8Q1UsWUJqLIsoTUWVbLSarZVsIhYhVGWYgKB3JJwAP1qrlW7OcpJK2fRvLHChZ2sUIxlF9RHlju5/cmvEyT45OR8lnyvLkc+5tKocRQCgFAKAUAoBQCgFAKAUAoBQGn5t4EnELWW3fA1j0NjOlxuj/of5ZrphyvFNSQPlm9tHhkeKVSskbFXU+CNj/wA+2K+khNSVrkVPGuiYFWsFamwUpYFLAqLAqtgVVsCqtgoTiqNg798DRcCxdZlZYhIfw+sEHSRltIP5dWcfc142tcHkuPzJR0esZIoChoD5y536/wCOnNyGDmRtOrONAOI9B8rpx2r1MLXAqPotI4eUlDsaUGu1mtMuBqyZdMuBq1lkyoNTZdMuzU2TYzSybGaWLKZpZFlCaiytlCaiyrZPfhJy8Z5zdOP4cJwmezSY/wDKDn7ke1YtXlpcK6nleJajhh5a5vn7HZhXnHhFaAUAoBQCgFAKAUAoBQCgFAKAUAoDiHx64Ksc0N0gA6wMcuPLKAUY+505H+6K9Xw/K2nB9N0QzlVemmQKmwKmwKWBSwKiwKiwKq2ClVbB1r4CLBI1yjwxtMmmRJWQMwU+koGI9OCAdu+T7V5mvctnexKO115xIoBQCgMa/t43RuqiugBJV1DDHc7EVKbXImLaezPmO8nV5JHRQiM7MiDsqliVUfYYFetHZKz6aFqKTPMGrWdUyoNWssmXZqbLWM1Nk2VzSyeIZpYspmlkcQJqLI4igBJAHcnA+52FVbKuVcz6V5e4UtpbxQp2RQCfdu7MfqTk1485OUm2fK5cjyTcn1NlVTmKAUAoBQCgFAKAUAoBQCgFAKAUAoDlv/SB/wDc7f3/ABP/AOqTP91btB+N+37kM4ZXrWQKmwKmwKWBSwKiwKiwKq2BVWwdz+ACp+EnYJhzPhpMfMAoKgH2GW2+p968vWt8a9iyOpVjAoBQCgFAfMnNAUXtyEXQoncBO2PUR28A9wPrXp438KPoMEn5cb7GtBrpZ3Ui4GpstZXNTZayuqpsmxqpZNjVSyLGaWLKZqLIsyeEn+sQ57dVM/8AfFUm/hfscsr+B+zPqGvJPmRQCgFAKAUAoBQCgFAKAUAoBQCgFAKA41/0g77e0g/25T/JF/tb9q36FfiZDOP16FkCpsCpsCpsCosCosCosCobBawyCKrYPq/k67E1jbSKoUPCh0gYA9IzgD614uRVJosbiqgUAoBQCgOKfHC5Bu4IwACkJYnG51tgAnzjR/M1r0/Js9PQqoN+pzoGtNm9MrmpssmVzU2WsrmpsmyuaWTYzSxZTNRZFlM0sjiCyFSGHcEEfcbioe5Vu9j6m4fdCaKORdxIiuD9GAI/try2qdHzklTaMioIFAKAUAoBQCgFAKAUAoBQCgFAKAUB80fFfi/4ric5BykWIU329Pz/APjLD9K9PTrhxogiFaLAqbIFTYK0sFKWDc8J5VvLuIy29u8satpLLp74ycAkFsfSucs0IupMk85eWr1DhrO6H/08p/mFxUebB9UQIeWb1zhbO6J/+XlA/crgVDywXVAmXKvwiurhw12Pw0OcsMhpmHlVCkhM+5O3tWfJqor8O7Jo7zZWqQxpHGoVEUKijsABgD9qwN3uyT2oBQCgFAKAh3xB5HXiaq6MI7iMEIxGVYd9D4379j4ye9dMeTgO+DO8b9Dj3EeSOIQEhrWRgPzRDqqfqNGT+4Falli+p6MdRjfU1/8AQd1/2W5/+3l//mreZHudPNh3X5mZacoX8vy2k/3dDGP3fFHliuoeoxrnJGqvLd4ZHjkUq6MVZT3BHf8A9fNXTvdHVTTVo8tVSTYzQWUzSyLGaiyLKZqLIbO+/CPiv4jh6KT6oCYm+w3T/wAJA/SsWaNSPI1UeHI/XcmtcjOKAUAoBQCgFAKAUAoBQCgFAKAUBicXuDFBK6/Mkbsue2QpI/souYPkPWW9THJbck9yTuSf1r1uWxBWpAqbAqbAxSwUY0sH1TyLYJb8PtUjGF6Ksfcsw1sx+pYk15ORuU22Sb6qAUAoBQCgFAKAUAoBQCgFAKA4f8brNI72N1GGliy/sSraQfvjb9BWrA/hPS0cnwNHO813NljNCLBoLKVBFlM0Is6X8C7phdTxg+hogxH1VsAj9GP8q4Z+SMWrXwpna6zGEUAoBQCgFAKAU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QEhUUEhQVFBQVFh0ZFBQUFBgXFRweHxodGBcWFhUZHCgiGCElHhoZITMjJikrMi4uHR8zODMsNygtLisBCgoKDg0OGhAQGywkICYsLC8sLywsLDAsLCwsLCwsLDQsLCwsLCwsLCwsLCwsLCwsLCwsLCwsLCwsLCwsLCwsLP/AABEIAJQBUwMBEQACEQEDEQH/xAAcAAEAAQUBAQAAAAAAAAAAAAAABgECBAUHAwj/xABJEAACAQMCBQIEBAIFCAcJAAABAgMABBESIQUGEzFBIlEHMmFxFEKBkSOhFSSxwdEWM1JicoLh8AhDVJKiwvElNFN0hJSyw9L/xAAaAQEAAwEBAQAAAAAAAAAAAAAAAQIEAwUG/8QANBEAAgIBAgQEBAUEAwEBAAAAAAECEQMEIRIxQVEFE2FxIoGh8DKRscHhFCMz0UJS8RVy/9oADAMBAAIRAxEAPwDuNAKAUAoBQHlO+B5/QZP6VBJgcc4JFeIVkGG0lUf8yZ/Mo7ZGBUSgpKmWhNwdoi0vwzjLMRPKFymldicD/OBj51eCMY+tcP6WFnf+rn6ff+jT862cdqYbGAMiTMXlchZDpLD0qd5BggHHkeT4jLUEoR6l8Lc28kt6M/gfBewt1Q9MOvW0YLq2cFw3nGwqkIu/g6de5GSf/fr07Gj5g4Ssa600wT24Xp6IyWZg2S7ncArscnY1za4d+TX1OsJXs90/oSd+GJxvh8UhOJ1RxGTJlRJ8uZQgwc6QSMbZxitbSywVmZSeHI0RF+C8SsXYRpIw1ogkhOzlhkEKDkKDsSwAFZvJyw/CzV52HIviLG4NfXXrudUMQLrJPcMAI9I3YhmBKk7Ajbz2p5GSbuTHnYobQW5KOVb+3sIcLBKA+kTTenLOPSX6LSFkTTmTVjGnetMHGKpIy5OKbtv7+9jXkPwxzlXuLCRuqjRsGzkhU6jhQDliPSNjt7b8nxY33i9zouHKlvUltueTcwCZRFbQtLI8YD5QgI+sL1kK7jSWwTtjA9jVfMctor+H3J8pRdze36o3L8tQWnDv65C9y4fqFI8s4kb0YjKBTjfu2cZNd441HHT3ObyylkuLr/RG+GEwvh4mhz6lRwdQUk43YAn2z9K89rhe6o22pLZ2TKHjOIim2Dnxvv3ANaFnajRleC5WRPjUhmbRGpdj2VRknzsBWbeTpGqNRVvYlvIlvbJFJNHayW0g9M/WD6jpGr0l/mXfOQBXpYklHZUYMzk5U3ZrLnnG7nDyWcKCBDpEkgJJJ1BTpyCM5Q4xtjB71xlqJNNwWyOkdPFUpvd9D2jvv6ZgmspgbeYgOCgJUgOGBGfGyAgkZ1HFdIZPMTT2ZVw8mSmt0aXla1uGE9lHJE8cDnXjA1EH8pIz3TH0Pms8IzfFjTVI7ZJQVZGnbJ9wXi8TRqrsEdAFZXwpyNvP2/StWPImq6mScGn6Gr5q4msgEcQ6mg63KDOAPYj7nf7VzzTvZb9zpihW727EZmvrPivE4VmDBOmBGhIAaQEtpYqe2M4x3x+lUjOOXL8jq4TxYnXf6GX8XrMKkUzTlcMEjtyBoYndnXsche5OdhgYzvfVRuFkaOXx1RoOXZtRVVGWYgAfU7CsMLbSNeSkmzotxbvaqWDArgAsMA+wyDsdz3FbnGWNXF7Hnpqbp8zH4Txe3j19VgrHb1D06R4B9z9fpUYckK3e5OTHPotjl/GrhJ7k4jfpvJvHAuZAmd9CgHfH071l2nk9DfFOGPnv6nQeZ53torexs1lQyhRBMJfUullJVteWwV758Z9sVuyycUox5swYkpNzl05mTa/D+HBaeSWSVn6juH0DWdy6qo2OfNQsC/5Nth6iXKKSRgPbS8Hmj0vLLaO7HpoqNI0jLgK5OM+CMEbjtVd8bS5p/nZa1lT6NflRLo7ktNpIcDuAygeN9JB3Fd73M9bWbEVYqVoBQCgFAKAUAoBQCgFAaTj/ABFbdOpKpZdekKO5ONQIOdux71STS3Z0hFydIinEuY7u8uYxw/UFRdbRuEUPvvqz4wQNj5Jrg80pSSgd1hhCLeQ87jnG8h4gq3CpDbjAljGJNIIyJDIPqV+mPGd6efJT4ZKkSsEHjuLtmv5t4zFJdw3lrLqWIiOaSOMBkyfSSXwX1BmC7EbNvUZpJ1OL5di2GDUXjkufIkPBOKNCoaNWkjl1GMt8zBCQWIXtjzkVEJOPJWmc5xT5umuZo+aeMdOOSR3aN54/4enSUdGOHDHJKjAGOxqk5PdvZvkdccLait0nueEPMMtjapZRArcBXE2tQGiZwHjMbJ6XwGJ3z4yfFXll8qKj1Cw+bNzfL9Ra3XFJWZ45Xcgo7qANPo2A07bNjdV+beuccuaVtFpY8EaTM+15okvbeS1mwtyR6SHjjWUmTKwKrg919J/45rvjzeYnF8zjkweXJSXI9v6ZjKKoyZDNkNgfiTqZlUNGRgam9Go+j9Kf7+f39CvC/p8vv6ng3Pg4cYrJ4JJWhVBO5aMacqHCxhdn0agN8du5O9S8qhsy0dO8ic0zb8wc7wQ2oktCjyyaukunGkk5dpF2I3OSPzH96meeEY2imPTylOpdDC5C56kuOst80MfSQSLIB010g4fWWYjbK+3emHNxltRgWOmiPcwLJL+JuoIrm8LsOlMUMNuqlgqCNDmSbA/MFC43zUZMCdydjFnaqMaRjvyzem5gtZbrpvNEZCIUAC4B1KWbUWwQBkY71z8lRkopfNlvNcoOTfJ8kZXA/hyLuGTqPcwXUM5TW8khVgAOwyMjc+pSK6wg632foc8koqW26a7kr438ObR7eVYkkEhjIX+s3GCcbZGpsjPjBrs7rY4RaTVkH4JYRKirHd3dtMGKzK0ivEpDacFZFbGN8+29Yo5VtF8+psnhlbkuXQzeCveycQ6y9O/FurLqQCFmGNIVWYFCxBz3Qn3xmuuNqeRyXTb0OeRShjUX139SyeO34eJbi2muYLpG1fhLlVU6XcBgo0/xVXV8ysw2GT5qMmLgucOZeGbzaxzWxl8v8ft1g6l5DO/Uc6ZwPQT5UNqGTnJP/CuUJRUbyL5nTJCblWNrboeVvzPdQ2kjW8DGN3IFwELEflxgec+TsDmkJZFGorrzJlixymuKW9bomXJ3K0EcdvcPCVuumGdnLawzL6/STgHcjtWrHjUUn1MuXNKTavYk95brIpBVW2OA4BGfGciupwTOKcU4FccNlhQv1ZZQzL0FbI0kZwO/kH6V52TDKDuJ6uPNDImnsvU9rnnOWdFSR9QXcbAE+MsR3/41znmnJUyYaeEXaNeLyS4YpCrSNgnSgycDucCqRjKTpHR8MFbJ58OuWGi6d4ZWBliIeBk04yexJOQQVHce9ehgw8Cs8/U5uJ8PZlvMCLa8XguXiRI39DTdTLOxQrkpn0hcjcD7+KjJ8OSMn7DG+LFKC9zoINaTKQ74k3GqKK3RWkmlkBWNCA+FyWKk9jtgE/X2rPnfKPVv9NzRp1u5Pkv3NmnCyqxyRBlZYxqDkvMSFAVC5YjbfPua6uPVHJS6M3VuTjDDcVZFWetSQKAUAoBQCgFAKAUAoDm/G766mu2hlh6kUL9TpKPmTsrFgMkHP9u21ZckpOXDVo2Y4wUOJOm9jd2dgb5/xBJhUDRH09nwPdh98fy8VKj5j4+RycvLXBzLLyyNgzS468co0SB93O2wJPfOP5Yx2o4+W75pkp+YuHk1yIhwi4jsp3trqzIW8kQL2YoGJVNm7gEk57j2qmF8D4JLmd8seOPHGXIzeL8nRWLoyXzWyyMUTWGJx0/UOoPdhkk4GDjvirSwxi7uikdRKapxs9eSuAWR0zCdbicKWRJD0gCoKSExncoS2csDgYO9Thx41vF2Rny5H8LVI1HJNxCJ5HmRZA+rADdRAS3cM+7DGwPtWeE4rJJyO+aEvLSiTa3Xpx6o30s22lc77HHfIPfA+/eu0dlcXu+hme7qS5dSE8Zs5LS8hwGWQOpXpKsj4J0nQp2JxqGDXDhljyo1KccmJkh4n8TYormSKO3MvTOgy6wuSPmHyk7NkfcGtWTUKDM2PSylFOyB8w36PM9zINAmlUAEjbVhfmOOwGT9Aax08020a+JYcaTNovBHab8PGmqc90JAVQPzSN+VftknfAOKtDTtyplZ6lJWjBu+XHt5SXfXLG2zKMIp941Pb7nJ+tRNvG6jsTBRyK5b/sX8sG5biVuyTSF2fDs7F8x/NIp1HsVX9Dg+KtgySc6GeMFjex2Pi/F7W1Ia4lijbBC6yNZHchB8x7dh7V6J5Zz3i/xEuLt2i4XDIyqrFpemAxAIIkj6jABcZGGGd64SyNvhhRojijFcU7NVb8zcYUs6pK4CPKVcQMgVvJVJdQCY2XxvkGqKWTumdHHC+jRveH8d4VxL13Ua28+dLCXVHnwp6mynJJwM966JY8m9JnJvJi2TZXjXNqWrC24XHEcH1SLh4znUCi6WzrDY9/aueTMofDFbnTFgc1xzexpuJ8K4pPF/WBJNH6CVkVD8m4OkepCfzFcE++wqnFn50dK03Ky/lvmAyr+Cvo/xMGBpG/XGks3oC/5xUVQe4cYONecDriyrIqZyy4pYnxRZseYOcorf8PZcPJhJlRI5MJ0mUrrAVnJJBJUEkeTvUyk94Q5r8isYr8eTdP8AMq3MF/atLO2Jw6g9MlljjIOBgAenP33yN64rPNbvdfodvJxy+FbfudCPFI0hWaV0RCBli40ZPgP2O+31rZe1mKndERf4kRscxW00iAIWfAGkE/xNQ8aQAR4J8jGaz/1Meis0f0surSLOCWXDOJQvDHEUPU60i7iQEyNjMm43AI0gnCnG1Wg8eRbCby45W36Gx5pkgsfXAIor2aPpW5KfMAyjBA2AGRu2w28bVebUVa59CmNOez5LdmJJy2zT67m5l1XEBWVoG6UY06fSoIPpwScn69s4qvC73fQnzFWyWz6mpktslLe4aL8MYnhsbq4izPrOlVIYt5zt8urSMVXn8MuXQ6XXxRu+qXKjObl3idssiWlzqjRE6IkK5Zuzrup6YG5H6D61HlZIqoyI83FJ3KP5Ht/k6ll1Lu7b8U6sjws2oOrAH0lxkYLbDIA7ZqyxqFyluVeSU6hHYyrHmW4ZgzxL0z4GzY9eD32JzHnc40t3ztWOe3y2JlgSWz3JfG4YAjsR/wA960mYuoBQCgFAKAUAoBQCgFAcx/r1leOZQsz3QMcbFhggEEADI04HjYb96yS44TvnZsXlzx9qJTwHiAt1/D3H8Nk7E/KQTn5vuTV8cuBcEtmjlkjxvijuizj17+KAgt/WxOpm7KAPqfrjemSXH8MRjjwfFIinDOOzS8XjL24ZgpgcoCRHgljIGyQuNx33BwO9UxzlLLbXodp44xw7P1KcKsRe8QnNxhGMhBVX1gFQFwjHbcKD++wqnD5mZqRZy8vCuEpzJZrw+6jeB3U5UMUQSSaWI1oEx6iQO2M7iolFYsq4SYSeXG+IwebrM8PuWlyGhdgx1NGmGZiemI1IbAAG+PPfNdZ6XLKfFji5exGHNFw4JOmV4r8QYZSGj0REDfS2+rvqyMfTH612yaPWSpxxSXyK44447SkmenJsX9KXfXlkR1iYZUysspYKGjdNPcA48+9c4aXNGXHli17oZcsIw4MfU8+feHQJfM0LKWkGqaMfkfbc+BqG+PfJ81m1SXHsztpZS4N1t0ID8SonM0FpGOo+gSMkYLHLjKKQB3C7/wC9WjBj8tWzJny+Y6RP/hxwDiujN0sQi7+ve5YjYHUpxsABlsnYDxVp41P4kVjkcdmSK34hbQ9SR1WVFLRnYEh1Olk0nuSdsDf2zmuMKg2pI6zuaXCzn91cTxSGWJjb7EDTgyYPcEnITb29X1BrgprHK48/oalB5I1LkSHgPMAk4fftHAkNxEi65omAkfXkCRnkyxI0nYsSew3xWxZXLG31MssChkiujPblm3QwwR6omBOolV/iIWOkrIx7jG+Pp7YrPH8MY3zOuR/FKVciVcxcGiijDL3z2bBztnOP0+29dcuKMI2jhiySlKmRCzuunxPKPG4nhcukT9GMnplgmGyrMMHZttyTjBFRjf8Adfquh1mrwq09meHww4KJpJJo5GimQBlbCurFicmRMaW7d10nfYip08nKUm+hGqSjFKOx0+04kysIrlRHIdkdSTDJ/sMd1bzobf2LAE1rMRy7n6ZYr/XaOiypImvLMiLIcEiRlwQpBUtg9iaxZPhzJ9zfiblgafQ5l8Q7O/gvWa9K9Unqq0JHTAY5DIB8u6+RnbJz3Ou43XUxVKr6HVP8o1vrSJ0RWlkQDpIratePUQB33BHf9Kx5nbca35Ua8EaSk+XOyy9jRUsrNtVtEyGW5VpCzambUTLFjb1LlfudhipnG1HH+ZeFuU8i3fQ3z8Tt0UoJYApjWN+mdAZVbK4Q7hsFge/zVrjp8rXwxdexC0molvwS/I0XH+IQdeG7hljadZAWSOLKquNOQDjW2CRnO5x2xVMmmzRkpqL9dnyO0dJqFBwlB1X1JjzjIf6rckRNawvqn1gGQasRrp7gj1nK9zgd6Zdqb6czDjW7hvfQ9AqGLrRxrHbsVCbblWYDqqvZBuMDHbvVaTVrkV3unzMPjyTS3dtbr0LnpSLNIrqFKIPQGf1YY+osoAzlR4pK3JLnRaFKLe6vYx73it3e3EkdtI0UcbsidMLrcps7M7gjGrYAe2/cVEpycqj99y0YRjFOX325HlbzT3iS2kx6kiKJYJNOlmAJUo+4XUDj1bjBPkUTc4uLDSg1NGw4WszARNERjyRgeRkE779M9/p2zVYQn+FkzlC+JEygj0qB7CtRlL6AUAoBQCgFAKAUAoBQET4zyx/SPRkklaJ4wynQNvm7jPynYb1ynjWRKztDK8dpKyL29zdG/dJIHvDCpUBgEUqD6HJYaSTv9yfpXCp+ZurO78vy9nVnhwe7uOI3Fz+B02mmMLIpJwD20bL6G9JOcZG/vURU5Sbj8JaXBjilP4iUcAzwewVbxgXMjaUiyxJY5CL21Huc7fyrvFLFDcz5P72T4TnXNvMtvHM7wRyQTdnt+mgXWWLNJI6ucEg7jGc4rbpvCMmr/ubwXd837L9+Rfz/AC1wupESHFbu9mVVcq25GhjGFH5nZ85AAzk5/txX0GHwzSaSPG48T7vdv2XIzzzTkq6djOflKII7/iGJQFpJBATFsWBIJbW/rVlOBq21adO9d1rZ8Sjwc+Svf/S2ft0uzjSI5e2jRPpbB2BVlOVZSMq6nyCP8Dggit+OSnG1/wCe5Jj6fPn381eiDNseKywnKtnfJDbg+T9f515er8I0uo3lGn3WzO+PUZIcmdG5H5gt5Wb5IZ23Kt3k7D0PjDYGPSSDgbA4r5jXeD59PFyT4or73O0c0ZPlTOhXfMRtbWR1QyMiMY1XOpmPypgA5yxA/WsOLMqSK5MTuzlHIvCr+2l69yY1jeQyPFMvVclvnZVDAKxHu3tkeKmeWCadCGObTSNvzLdQyzlsGKFnGdIGVXYOwHbPdsVinKMp9kb8UZwx92dPs+WrZLRreFQscqHL4V2YkbSEsCHI2IyMdvFelGCUaR5ksknLifM5vFcPw5ja3YdYo9bwsgQk6iVjLv2wwUnT3FYpLg+GXI3r+78cPxdTKu+ZIdIzK8jGLKBF+WX8sbB/mXPt3qOKO1tt19SFjl2pfsZvJelrp7q+kSOWddMcLFVyGOlupEy5U+lQN9wT3rviVPim1bOOZrh4YLZdTWXSTcDvCygmGQsYyQoVl2aRdKH0BSwA2HYYrnNSwz4o8jrBxz4+F80bHmf4gie2KW4WORu/WjEkePphxg57EqftV/6uHZnL+jnfNEA+GnD5m4krXrSKksnUE5I0ySj+IF1OpB1qT7EjGDXaozal2OdyxqUO51XjnOdi7XdrMr5jRkJ0gdQ49UcTgkgg7b43+1XivNl5cVbL4dLmm4uCu/vc59FxmKFYTaWqW8sYP8XWZH1MMFuwVjjyVPc4Ar1tP4VBVLJz++p9Dp/B0r86V30WyNfe3sk7a5naRvdyT+g9h9q9SGKMF8Ko9nFgx4lUIpex4aa6UdqPa1tDITuFAGWZvlUe5/kMDck1ScuFHPLNY1yvsu7+/wAje/5PgJpWdh1Ap9SYicEjQGAJ3JPYgkYyQNs4p5VO1KCa+vqeTPVLI6njTSvruq5/l3Trs2YttxJozLDO8yJIAMW7qqIdjrWIDQ4YYO2AckjcismXwvHNOWJtX06fwcc3hkMkVkwfk/07qvU6Jwm/4ZZxxzI6tI6BDKELTyYxqMgUZyTucgb/AKV5mSCwOp7M+fzYc6m4TXLp0+RgtwmSR3ueGvHJFMxZlLGN0c/PhtPnYlWG2/vmuDhxfFB8yONJcM1uvv7Zfw6L8FBc3bSwSXJTSixMGRN8KvfLEuRkn2A8VZJY05MhvzJKK5Gy5M43PKpFwdZO6sAFx/q4G2P+d6Y8vFzGbEo8iXLXczlaAUAoBQCgFAKAUAoBQGo41wwSoRjvVJROkJUbGziKIqsxYqoBY9zt3q5zZd6V9hqP0GT3/U0Bx74x83KJo4bZz1oCxeReyFlA0qf9MDfPjPv29bw/w1ZWsuVbLku/8EqbSaXU5FX0yRzN9ylKVabQ/Tk6QZXwx9KSI8iAKCTlVzj2U1m1kbjG1auq900vr+oJVrDssinqqkvUgluXOlo5CFlWKKPc6SUQ6sgEvnFYeHhTg9rVNRXVcrb77vbntRBGecBpMMZZWZFf5F0gIZCYl06V07ZOMdmB85r0dDupSp0659637kmit4GkdUQZZ2CqPck4FbJtRi5PkgT7iXCrb+DawpbzOqjqETJFcYYArLFMPRIpGqTS4cgMBgAV4mPNl+LNNtLps3Hbo1zXRWq5BkT5p4QtnOYkcvgAnUFDLndQxRipOnSwIPZh2O1bdNmebHxNV+j/ADBKOVue8RC3uBlww6dxn1Y3ykvv4w37+9eB4r4QuF5MC9Wv1r/X5GjDkfHUnsSninNRe2WDSoCnOvycZxt4O+58/rXzEs94+GjdDT1Pis1p5LvbuNZIlj0OupS0mDg9tsHFIaab3JlqscXW5K+JcPksrOyglklMKHF1JGTkeVXI3CAkgfQLWuacYpdOpki1OcnW/Q2PJ8Czxyq6ma2WUNbGcajt5Gr2PY++cVOLdO+XSymV01XOt6Nhw7gvD0kKwxW/UQAMo0sy4bWNS7kENvk79q6KMVyKOc2t2RzmDl2fXcHSjRSlnad5FURqVAbWCM4UDxnYDtiuM8Um3XX6HWGSKS9Onc8RxO9uoHZI4mtgio6SASagvznJxnWvfY4HaqebNpuK2L+Xji0pPc2XDrLh0sIujb28TsXIV3UqHwU0HcDGADpxtnOM12jwSXFRym8ifDbOXcZ47LfxwrcJCiwBhGsKFFw2kadJYjACADGK5Y4ZNVNY4L39F6nq6XSXL4Ov0Neor6nSaSGnjUefV9WfSafBHEqibjl3ha3MhVmIwNWldIJHn1MQFA7k77ZwDXTPleOKaRXWaiWCClFX067fJbu+hv7Ph8UkcsLJFFKBlQJFeQY8yynYerA0rjOvcDFZ5ZZRlHJba/JfJfuzBkz5IThmTlKPXZpO/wDqvbq75c3ZEnjKkgjBBwR9fIr01TVo+gjUlaN3yyurUuV3kiLqw1BkBYMunSc7snjbvWXVbU/R/nt7djzfEajUmnylVOqdKuq7P3NpDLoCyElAT1pZIWJjJP8Am1dH9QJ74/1jgbHGVx4m4r2SfP15bf8Ah584cbcFv/xipc9ubTW237Ed5gzrQM2tliUO2433IBBGQQpUYPbGK1YF8La5Wz0NIlwNpUm3X6frZicL4i1u+pcEHZ1PZhnOD+1U1Gnhmjwy+XoNXpYZ4cMvk+x1Dk+NZ7a8lMnTiuCQDrAdMKVLuQcK24/YV868EsMpRn3Pj9XjliyLHJbr6nPuXeEAHHpODjK9jjbIPtXk1cjbKe1nYeA8JMSgtgH28/rXo48fCtzzMmTiZvBXY4igFAKAUAoBQCgFAKAUBZMNqhko0k/EPwUUks+rphgEUYLb7YA/xNVvhVsvw8bSicl+JvMaXMkU8YdCi6YtWAwbJYuNJOMDG/2rrocH9ZqEv+Md3+y+f6Gj/BjafNmN8N+Ql4pHPPcPIiAlY3UjUX+Z3JYHUBn9ST7V9Frte9NKMMaV9fbsYUiP8Q5XIlaO2ZpyHKoNKgyaRkmNkdlOwLaSQcA7HFbMWsXDeTb9vfa/nyINVdW01pMUcPDNERkdnU4DAgj6EEEVuxyhmha3iwbReb7gDGIcgbP0hqG2MqPkXbvhd9id65f/AD8Tdu/a/t/Ug0lxM0jF3Ys7HLMxySfcmt0IKMVGKpIG/wCRrq3huDJcPoIXEROtRk7MepH6o2C5w3YE74xWDxHHlni4cavvy/R813RJNLacx9W9uWdgoZohJ0nKnYt+Gu0V1dTqVAh05DNt6c140oqTjgxpXsnVq/8A9RdNNc73HqctvLlpZHkfdnYs2O2T4A8AdgPAxXuxgoRUY8kDxNQwSTla3nvnFvEU1gZzI4UBcgZ33OMgYGTuK+P8Y8MUcnnY1s+fo/5++ZvwapRjwy+R9I8Fs+hbwxEgmONUJHYkKASKxpUqMknbbPLiPHba3YJNPHGxGQruASO2QDUOSXNkxhKXJHNeW7riMl1n8QyLc6zEZ1LRFVPp6ce2kgdsYz5zWWM8jn2T7mzJHEocra50bfh/w/ms5vxMF0hm9RYyxHQ2rd9ZD5wTv996tHDOL4lL6fyUlqYzXC47e/8ABhcpcdu3vit3MDBMkmAyqIiV2/hEjt3yN8+aYssnKpepbNigoXDmq9/mbKHl28jVoraaN7Zio1FgGIO0hwowNPsCM9qeTNWovYp50HTkt/uiHc+PAnSsRG5ltGJacqqK/UAZiEHzZwvq/wBXzVckeWKC36GnSwnOXH3IvnP91fUaPSx0+NQXPq+7++R9TgxLHGkXityNUTL4ddGGRJF7qc4IyCPIIPgjIqJwU4uLGXCsuNwfVE9kYqyXETN02AZtJSPJ7657gqu5UglVBwc4wRXmJJp45Lf5v5Jb/n2PnoJSjLBNLiXK7dekYpvr1bVrmRXmN4nnZoTqDbsQGxqyQSC+7ZGCSe5Jr1NLGaxpT/bl8j6Dw6GWOFRyqmuXLl8tvl2NfBM0bB0JVlOQw2IrtOCkqlyNeXFHJFxkrTM6TmCXGAI17brGAdsYOPlyMDBxtgYxisv9LC73Zg/+diUrtv5/b6u99+pr7SzkuJNEatJI2Tgbk+SST/bV8k44429kdMuTHhhxTaSRseGcviSVY5nMWW0t6R6TjOGLsN/oMkZ3rLl1FRuCs8/Ua3hg5Y1f7+1X9aM7n7lT8D0uk7tDIRqDNt1F8kDA3G422wa8zKnrcUl/yW6/0eZp9R/Wxlxpccd17djJ5QlVXQt2DDP6HevnsO01Ziz24ujsIOa9U8orQCgFAKAUAoBQCgFAKAUBj3bEL6QSfGKhkojvPvF0gtunImtpwVAzhQQASxP0OCK55pKMdztgg5T26Hz5zJd9SYgfKnpX/wAx/f8AsFfS+DabydNF9Zbv9voV1M+LI/QlHAee1Xhz8OkQQqyMiXCattZJZpUAJPc5I7+wrrm0LedZ4773Xt2OHSiSfBfltoJprlpomQJ0wsT6gSSG6hOBgAAgf7R7b1m8W1SyRjjUXd3uq+QS6nPOeONi+vpp1xoLaY8DGVUaVY+5OM7++PFe5oMDwYIwfPm/dkGircgbKXhLJbrPIdAkOIEI9cgHzOB+VB/pHudh71zjqYyyvHHeub6Lt7t9iDW11ZJesrBSoYhWILKCdJI7Er2JFcpJXbW/fqCQcl8HjuJUeVoGjWVUlhlm6L6HGOqrEjVpJ7DJzjbevO12eUIuMU7q00r3XQIxLrg628063XUhEZcRx4Bldv8Aq1B3ULgqxftjtuRRZ3khF46d1fZd/wCEEauxuOlJHJ/oOrbd9iDsD52qNRiWbHLG+v2iyk4u0fQ/LN3NBcCBmaeORerHIqg6hIxkM0rs3pAzpCqP0r4qPFGbhL79zRNRlHjWxqeJcKtuIcYQxuJQI9VyAcoOmQFUN2OrIBA9j5NcpxjPKl25nWE5Y8L9XsbzjBN3OIYwAsRwCNtwPUc+AO23t9qjI3OfBHoUxpQjxS6i75WZEYq2o4OoKCpI8jv6vt5pLBJLZhZ03ujz/AJxCxe2ZVDxL/DIGwOCY2/XBB99/epillx8L6Bt4snEupZ8JbAQ2RxJqLyMzRgjEZ+XTjwTjJ+9X0/4ERqpXkZAfiKbr8a/4rRjf8Poxjpajpz+bPvq85xtXoeH4XLM8kuS5e7PZ8IxwdyXT9SNLXuo+gib/hvCUnuYli1yQuy6+yug7yBz2GBn1dj49q5SzShjbls1y9exmyamWPBJzpSSddn2r3fToW8esVifUrRaXZikccnU0qDhSWBPfwM527CumnyOap3t1Z30WaWSPDJO0lbaq3129DA6hIAJJC50gnYZ3OB43rUkk7o3xik20t3zKg1c7JmW9gTD1kOpQcSYG6HxqHsfDdu42NcvNXHwS2fT1M39VHzfKkqfTtJenquqMBquzpI3nI/FRa3kbNjQ3oYkdg3Yg+MHH6ZrDrcTyYml03PK8V07z6dpc1uvkb/4m8CLXCzdWNUdcESHGnHc9twc5++axaLOlBxp2eR4RrFHC8fC2/TqafmbnAXFqloialQIDM+SzFMAMo2xnG5Pudq64dK4TeR7c9jvpfDniyvNJ03ey9TX8DEixGbH8JHCM2obMew05z5G+MV8/wCJaZ4s0pL8L3/P+TNrYxjm4e+/+zo3LXGiQF1HHt/h7VxxZHyPKy4ktyZQvkVrRkZ6VJAoBQCgFAKAUAoBQCgKAUBreYoYjbyNPGkiRoz4cZxpUnI9jt3FFBTai+pKk4u0fKGsnc9zua+0ilHZFChNdYkHpb3DISY3ZSQVJRipIPdSQdwfaruKe0lfuQWiuqZJL+UeVDJFJfXKYtLb1sj5UzYGSiH9h7EnGe5GDV67hksGJ/HLa/8Ar7/ewruR/jvEzdTvKRpDH0Rj5UT8sajwAPA2zmtunxLDjUF833fVgwkQsQAMknAHuTsBXVySVsG34/FEIrUw5wEeOTPmRJCXcHyGEikewwPFYsE5uU+PumvZrZfKvzILeWPwglL32oxxrqSFFJ6rjtGW/ID5J/eq6rznDhxc3zfZd/UklM3MsN9A9xfW0MrQzqixxyGGVIHGPRgjrBWwAPByTgGvO/pp4Mix4pNWrtq05L9Ac/lxqOnIXJ0hsE4zsCR3OMV6G9b8yTtHwvhe/SCWVVK2qCJdcbH5dWl4pNWA4I3BB2xXyWvw8Ork/wAvnv8Aqd1NLHwo9eF8p21rxL8K0jSK8ReMatLqc5CuV75AYjt27V5nlRWWn1RoeaUsVpctiRcMK2dy6NkLuATv6WIKt9e2D+tIVjyNPkUleTGmuhI7visSKW1q22wUgk/t/bWmU4pXZnUG3RFOHcO6kcszTSwIg+eJ9OdIJYnbcD/Gs2KFpybaNOSdNRSTMH4YcsyRub1pBomjKrGMkkFgQ8h7ZGCMb4ye1X00Glxdxqsql8FciGfENVHEbjSWPqXOo5wdC5A9gPAr6HRQ4cV99z6DwqPDpo+tmktGUOvUBKahrCnDFc+oKfBxWx3Trmem+LhfDz6e5Mhx6K0jiaCCFUuGczwl+q7RjCorMSdGQX29xn6VkWGWWTU5O1VPlueWtJPUTksk23GuF1SUubrvW25HuMiASk2zMYmAYBwQyk94yfzY9/7e9bsLycP9zmexpJZuD+8viW23X1+ZlcLjQwTa/mdkSI7bNuxJ+mBp/wB76VGSUlkjXS2/bkVzzms0HHkk3L25fz8jWdq1JnoKSM7g3Efw8qsw1xnaWM/K6+QR2PuM+QK458fmRpbPo+zMuswefjcYupdH2Zn8ycutbqk0Y1QTDUhXLBAdwjN52Ox81n0+qWS4S/EvqY9F4jHM3intOO2/X1/gjjVpZvbKXE7OdTsWb3Ykn9zXNRSVJHFRjFVFV7HiaqzmyX/DyzW8F1ZuzKsqI4K4yGjcEEZ28jP0ry/EcalBWeJ4unFQyLo39TpPAOUYrWIoSZXPeQjB+mgfl/vryo4oxR4E80puzd2VuY1wW1fXGKulRzbsyKkgUAoBQCgFAKAUAoBQCgI/8QGI4be4/wCzSf8A4EV30v8Anh7oh8j5cr6tMg6P8NLT8LItxcWoe3MDyvcyRMRGFGoNE2Cp22IHqJO3avN10/NXBCW9pJLr7/dAnfHODWPHbBri3VQ4VjFKI+m4Zc+h9slSRjB98isGDPm0ebgny2tej7E7NHz6pyK+tTKmbPxWeSMRPPK8S40xtI7IMdsKTjaqxxY4y44xSfetwYldbBKZ+LcPWxRIbaRb4D1Ts3pB3DuCG32JwMDBx7V5yxal525zTh2/joCNzz6gqgaVQYVe/fdiT5JP9w8VsSpt9WDxqGwUrm2BXNsk738CCf6PceBcNj/urn+dfO+Kf5l7EozuYeRddzJexXDRSYD6SupdSLgEHOQDpG33rx8mHifEnuaceocY8DVo1PDua4eJSxfiHS3VIzk6sa3P+ixGFGwOD/OuPmRytKWx2lhlhT4dzc8RsLVInb8YudJ0ZkjxnG2cbn9KtLDjS5nOOXI3yNPHxWXjEQsrbRAEiDTsw2OCAERV7Anc/t94U3mXDHbuXcFglxy37Ev5I4A/D7UQySdRtbMSNlGo50qDuB5+5NaYR4Y0ZsuTjlxHGec2Jv7rP/xm/wAB/Kvf03+KPsfWaHbTw9jUg1pRuTL1q6Z0TLwasmdEz3iuMAr3B3+xGcMD4Iyf50atpkuKbT6r9OpvZuI2b2hUwOLs95QfSTndu/Yjxjv+9ZowzRy3xfD2MMMOrjqLU15fb07fzZH81ss9KzIHEZRGYxLIIz3jDto9/lziuTxwvipWcHhxOfHwri70rMQDJAHcnAqZSpWTKVKzsiW1nwa3RpVBZsKz6Azs2Mn7AYO399eC5ZdTN0fGyyajX5Wov5XSSIJz1a9WSSeO3EcIVGSWNCEkV8YdmwBk6ht3GCDWzTS4Uot2+3Y9XQT4IrHKVve0+aa6fQp8Jm/9oD6xPn+Rprf8fzI8X/wfNHba8g+YFAKAUAoBQCgFAKAUAoBQCgNVzVadeyuYh3eCRR9yhArphlwZIy7NA+UFORX1vIoda+GfxBtobX8Ff+lF1KjsheNkYkmOQAHGMkbjGK8jXaHJLJ5uLf8AWyyZtOafiHY2lo1twzQzspVBEhWKPVnU+cAE7k4Gd+9c9PoM2XKp57r15si+xxICvpEyCtWsCpsCosCqtgVVsFKo2SK5tg+i/g1Z9PhUJ8yNJIf1cgfyUV814hLizslE3ZQRg7g9we1YyTRW/J1lGkqR28aiUEPgb4PhSflA8AYAqnlx32Ojyzdb8jR8p/DmO0eRp3W61DSgaIBVH5sgkhidhnbz71zx6eMHZ1y6mU0ktiQcB5WtrFpHt49LSfMSzNt30rk7DPiusYKPI4zySn+Jm6qxQ4N8Srbp8Rm/19L/ALqAf5g17GkleJH1Phs708fS0RoGtaZ6SZeDV0zomXA1ay6ZcDU2XTK5qbJsZpYsoTUWQ2U1Y7bVV9ijdnV+G852N7AqX+hXXGpZEJQkfnRgDjPt33I3rxp6bLjlePkfK5vD9Tp8jlguulc/maL4hc5xXEQtbXePILvpKr6flRFIG2QDnHgYrrptNKD458zT4foJ45+bl59F/sx/g9BqvXfwkJ/dmAH9hqdbL4EvUt4vOsKXdnZq8s+cFAKAUAoBQCgFAKAUAoBQCgKEUB8mcwcONrdTwH/qpWUfbOUP6qQa+qw5OPHGXdFTArumBV0wKsmBVrIK0sClgpVWwKq2SKo2ClUbB9CfBLiqzcOWLPrt3ZGHnDMXQ/scf7pr5/xCDjmvuSjoFYSRQCgFAKA+fefuJC5v5nU5VSI1PvoGkn9817Gmjw40mfU6DG8eCKfv+ZoQa02b0y4GrJl0y4GrWXTLs1NlrGqpsniGaWOIZqLIstJqLKtlpNUbKNlhNQ2c2zq/wWscRTzH87hF+yjJx+rfyry9bK5KJ8/4vkucYdlf5nSqxHkCgFAKAUAoBQCgFAKAUAoBQCgOGfHbgPSuI7tR6Zx05D/rqPST90GP9yvY8NzXF4305exVnLq9VMFaumBVrAqbApYFLAqLAqGwUqjYFUbBJOQeaW4ZdrLuYnwk6jyufmA8svcfqPNZNThWWFdegPpu1uVlRZI2DI4DKwOQQdwRXz7TTplj1oBQCgIV8TOaxZQ9KM/1iYELjui9mkPsfA+u/iu+nxccrfJG3Q6bzZ8T/Cjhwr1kfRpl4NWTOiZcDUpl0y4GrWWTK5qbLWV1VNk8Q1UsWUJqLIsoTUWVbLSarZVsIhYhVGWYgKB3JJwAP1qrlW7OcpJK2fRvLHChZ2sUIxlF9RHlju5/cmvEyT45OR8lnyvLkc+5tKocRQCgFAKAUAoBQCgFAKAUAoBQGn5t4EnELWW3fA1j0NjOlxuj/of5ZrphyvFNSQPlm9tHhkeKVSskbFXU+CNj/wA+2K+khNSVrkVPGuiYFWsFamwUpYFLAqLAqtgVVsCqtgoTiqNg798DRcCxdZlZYhIfw+sEHSRltIP5dWcfc142tcHkuPzJR0esZIoChoD5y536/wCOnNyGDmRtOrONAOI9B8rpx2r1MLXAqPotI4eUlDsaUGu1mtMuBqyZdMuBq1lkyoNTZdMuzU2TYzSybGaWLKZpZFlCaiytlCaiyrZPfhJy8Z5zdOP4cJwmezSY/wDKDn7ke1YtXlpcK6nleJajhh5a5vn7HZhXnHhFaAUAoBQCgFAKAUAoBQCgFAKAUAoDiHx64Ksc0N0gA6wMcuPLKAUY+505H+6K9Xw/K2nB9N0QzlVemmQKmwKmwKWBSwKiwKiwKq2ClVbB1r4CLBI1yjwxtMmmRJWQMwU+koGI9OCAdu+T7V5mvctnexKO115xIoBQCgMa/t43RuqiugBJV1DDHc7EVKbXImLaezPmO8nV5JHRQiM7MiDsqliVUfYYFetHZKz6aFqKTPMGrWdUyoNWssmXZqbLWM1Nk2VzSyeIZpYspmlkcQJqLI4igBJAHcnA+52FVbKuVcz6V5e4UtpbxQp2RQCfdu7MfqTk1485OUm2fK5cjyTcn1NlVTmKAUAoBQCgFAKAUAoBQCgFAKAUAoDlv/SB/wDc7f3/ABP/AOqTP91btB+N+37kM4ZXrWQKmwKmwKWBSwKiwKiwKq2BVWwdz+ACp+EnYJhzPhpMfMAoKgH2GW2+p968vWt8a9iyOpVjAoBQCgFAfMnNAUXtyEXQoncBO2PUR28A9wPrXp438KPoMEn5cb7GtBrpZ3Ui4GpstZXNTZayuqpsmxqpZNjVSyLGaWLKZqLIsyeEn+sQ57dVM/8AfFUm/hfscsr+B+zPqGvJPmRQCgFAKAUAoBQCgFAKAUAoBQCgFAKA41/0g77e0g/25T/JF/tb9q36FfiZDOP16FkCpsCpsCpsCosCosCosCobBawyCKrYPq/k67E1jbSKoUPCh0gYA9IzgD614uRVJosbiqgUAoBQCgOKfHC5Bu4IwACkJYnG51tgAnzjR/M1r0/Js9PQqoN+pzoGtNm9MrmpssmVzU2WsrmpsmyuaWTYzSxZTNRZFlM0sjiCyFSGHcEEfcbioe5Vu9j6m4fdCaKORdxIiuD9GAI/try2qdHzklTaMioIFAKAUAoBQCgFAKAUAoBQCgFAKAUB80fFfi/4ric5BykWIU329Pz/APjLD9K9PTrhxogiFaLAqbIFTYK0sFKWDc8J5VvLuIy29u8satpLLp74ycAkFsfSucs0IupMk85eWr1DhrO6H/08p/mFxUebB9UQIeWb1zhbO6J/+XlA/crgVDywXVAmXKvwiurhw12Pw0OcsMhpmHlVCkhM+5O3tWfJqor8O7Jo7zZWqQxpHGoVEUKijsABgD9qwN3uyT2oBQCgFAKAh3xB5HXiaq6MI7iMEIxGVYd9D4379j4ye9dMeTgO+DO8b9Dj3EeSOIQEhrWRgPzRDqqfqNGT+4Falli+p6MdRjfU1/8AQd1/2W5/+3l//mreZHudPNh3X5mZacoX8vy2k/3dDGP3fFHliuoeoxrnJGqvLd4ZHjkUq6MVZT3BHf8A9fNXTvdHVTTVo8tVSTYzQWUzSyLGaiyLKZqLIbO+/CPiv4jh6KT6oCYm+w3T/wAJA/SsWaNSPI1UeHI/XcmtcjOKAUAoBQCgFAKAUAoBQCgFAKAUBicXuDFBK6/Mkbsue2QpI/souYPkPWW9THJbck9yTuSf1r1uWxBWpAqbAqbAxSwUY0sH1TyLYJb8PtUjGF6Ksfcsw1sx+pYk15ORuU22Sb6qAUAoBQCgFAKAUAoBQCgFAKA4f8brNI72N1GGliy/sSraQfvjb9BWrA/hPS0cnwNHO813NljNCLBoLKVBFlM0Is6X8C7phdTxg+hogxH1VsAj9GP8q4Z+SMWrXwpna6zGEUAoBQCgFAKAUB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altburn Campus Portrait Logo pic no strap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080120" cy="12295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396335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All learners, always learning</a:t>
            </a:r>
            <a:endParaRPr lang="en-GB" sz="2400" i="1" dirty="0"/>
          </a:p>
        </p:txBody>
      </p:sp>
      <p:pic>
        <p:nvPicPr>
          <p:cNvPr id="2050" name="Picture 2" descr="C:\Users\Peter Eyre\Downloads\_DSC860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714356"/>
            <a:ext cx="7395589" cy="523806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57290" y="642918"/>
            <a:ext cx="7429552" cy="5355312"/>
          </a:xfrm>
          <a:prstGeom prst="rect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Campus Leadership Team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dirty="0" smtClean="0"/>
              <a:t>Governing body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err="1" smtClean="0"/>
              <a:t>Exective</a:t>
            </a:r>
            <a:r>
              <a:rPr lang="en-GB" sz="2400" dirty="0" smtClean="0"/>
              <a:t> </a:t>
            </a:r>
            <a:r>
              <a:rPr lang="en-GB" sz="2400" dirty="0" err="1" smtClean="0"/>
              <a:t>Headteacher</a:t>
            </a:r>
            <a:endParaRPr lang="en-GB" sz="2400" dirty="0" smtClean="0"/>
          </a:p>
          <a:p>
            <a:pPr algn="ctr"/>
            <a:endParaRPr lang="en-GB" sz="2400" dirty="0" smtClean="0"/>
          </a:p>
          <a:p>
            <a:r>
              <a:rPr lang="en-GB" sz="2400" dirty="0" smtClean="0"/>
              <a:t>Head of School Primary	Head of School Secondary</a:t>
            </a:r>
          </a:p>
          <a:p>
            <a:endParaRPr lang="en-GB" sz="2400" dirty="0" smtClean="0"/>
          </a:p>
          <a:p>
            <a:r>
              <a:rPr lang="en-GB" sz="2400" dirty="0" smtClean="0"/>
              <a:t>1 Assistant </a:t>
            </a:r>
            <a:r>
              <a:rPr lang="en-GB" sz="2400" dirty="0" err="1" smtClean="0"/>
              <a:t>Headteacher</a:t>
            </a:r>
            <a:r>
              <a:rPr lang="en-GB" sz="2400" dirty="0" smtClean="0"/>
              <a:t>	3 Assistant </a:t>
            </a:r>
            <a:r>
              <a:rPr lang="en-GB" sz="2400" dirty="0" err="1" smtClean="0"/>
              <a:t>Headteachers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	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0" y="4214819"/>
            <a:ext cx="7429552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Cross campus roles</a:t>
            </a:r>
          </a:p>
          <a:p>
            <a:pPr algn="ctr"/>
            <a:r>
              <a:rPr lang="en-GB" dirty="0" smtClean="0"/>
              <a:t>All business, support, site and catering team</a:t>
            </a:r>
          </a:p>
          <a:p>
            <a:pPr algn="ctr"/>
            <a:r>
              <a:rPr lang="en-GB" dirty="0" smtClean="0"/>
              <a:t>Shadow Campus SLT</a:t>
            </a:r>
          </a:p>
          <a:p>
            <a:pPr algn="ctr"/>
            <a:r>
              <a:rPr lang="en-GB" dirty="0" smtClean="0"/>
              <a:t>Campus Improvement Team</a:t>
            </a:r>
          </a:p>
          <a:p>
            <a:pPr algn="ctr"/>
            <a:r>
              <a:rPr lang="en-GB" dirty="0" smtClean="0"/>
              <a:t>Progress coordinators</a:t>
            </a:r>
          </a:p>
          <a:p>
            <a:pPr algn="ctr"/>
            <a:r>
              <a:rPr lang="en-GB" dirty="0" smtClean="0"/>
              <a:t>School council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265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ltburn Campus Portrait Logo pic no strapline.jpg"/>
          <p:cNvPicPr>
            <a:picLocks noChangeAspect="1"/>
          </p:cNvPicPr>
          <p:nvPr/>
        </p:nvPicPr>
        <p:blipFill>
          <a:blip r:embed="rId2">
            <a:lum bright="73000" contrast="-70000"/>
          </a:blip>
          <a:srcRect l="11246" r="38963" b="66665"/>
          <a:stretch>
            <a:fillRect/>
          </a:stretch>
        </p:blipFill>
        <p:spPr>
          <a:xfrm>
            <a:off x="4680520" y="3456384"/>
            <a:ext cx="4463480" cy="3401616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QEhUUEhQVFBQVFh0ZFBQUFBgXFRweHxodGBcWFhUZHCgiGCElHhoZITMjJikrMi4uHR8zODMsNygtLisBCgoKDg0OGhAQGywkICYsLC8sLywsLDAsLCwsLCwsLDQsLCwsLCwsLCwsLCwsLCwsLCwsLCwsLCwsLCwsLCwsLP/AABEIAJQBUwMBEQACEQEDEQH/xAAcAAEAAQUBAQAAAAAAAAAAAAAABgECBAUHAwj/xABJEAACAQMCBQIEBAIFCAcJAAABAgMABBESIQUGEzFBIlEHMmFxFEKBkSOhFSSxwdEWM1JicoLh8AhDVJKiwvElNFN0hJSyw9L/xAAaAQEAAwEBAQAAAAAAAAAAAAAAAQIEAwUG/8QANBEAAgIBAgQEBAUEAwEBAAAAAAECEQMEIRIxQVEFE2FxIoGh8DKRscHhFCMz0UJS8RVy/9oADAMBAAIRAxEAPwDuNAKAUAoBQHlO+B5/QZP6VBJgcc4JFeIVkGG0lUf8yZ/Mo7ZGBUSgpKmWhNwdoi0vwzjLMRPKFymldicD/OBj51eCMY+tcP6WFnf+rn6ff+jT862cdqYbGAMiTMXlchZDpLD0qd5BggHHkeT4jLUEoR6l8Lc28kt6M/gfBewt1Q9MOvW0YLq2cFw3nGwqkIu/g6de5GSf/fr07Gj5g4Ssa600wT24Xp6IyWZg2S7ncArscnY1za4d+TX1OsJXs90/oSd+GJxvh8UhOJ1RxGTJlRJ8uZQgwc6QSMbZxitbSywVmZSeHI0RF+C8SsXYRpIw1ogkhOzlhkEKDkKDsSwAFZvJyw/CzV52HIviLG4NfXXrudUMQLrJPcMAI9I3YhmBKk7Ajbz2p5GSbuTHnYobQW5KOVb+3sIcLBKA+kTTenLOPSX6LSFkTTmTVjGnetMHGKpIy5OKbtv7+9jXkPwxzlXuLCRuqjRsGzkhU6jhQDliPSNjt7b8nxY33i9zouHKlvUltueTcwCZRFbQtLI8YD5QgI+sL1kK7jSWwTtjA9jVfMctor+H3J8pRdze36o3L8tQWnDv65C9y4fqFI8s4kb0YjKBTjfu2cZNd441HHT3ObyylkuLr/RG+GEwvh4mhz6lRwdQUk43YAn2z9K89rhe6o22pLZ2TKHjOIim2Dnxvv3ANaFnajRleC5WRPjUhmbRGpdj2VRknzsBWbeTpGqNRVvYlvIlvbJFJNHayW0g9M/WD6jpGr0l/mXfOQBXpYklHZUYMzk5U3ZrLnnG7nDyWcKCBDpEkgJJJ1BTpyCM5Q4xtjB71xlqJNNwWyOkdPFUpvd9D2jvv6ZgmspgbeYgOCgJUgOGBGfGyAgkZ1HFdIZPMTT2ZVw8mSmt0aXla1uGE9lHJE8cDnXjA1EH8pIz3TH0Pms8IzfFjTVI7ZJQVZGnbJ9wXi8TRqrsEdAFZXwpyNvP2/StWPImq6mScGn6Gr5q4msgEcQ6mg63KDOAPYj7nf7VzzTvZb9zpihW727EZmvrPivE4VmDBOmBGhIAaQEtpYqe2M4x3x+lUjOOXL8jq4TxYnXf6GX8XrMKkUzTlcMEjtyBoYndnXsche5OdhgYzvfVRuFkaOXx1RoOXZtRVVGWYgAfU7CsMLbSNeSkmzotxbvaqWDArgAsMA+wyDsdz3FbnGWNXF7Hnpqbp8zH4Txe3j19VgrHb1D06R4B9z9fpUYckK3e5OTHPotjl/GrhJ7k4jfpvJvHAuZAmd9CgHfH071l2nk9DfFOGPnv6nQeZ53torexs1lQyhRBMJfUullJVteWwV758Z9sVuyycUox5swYkpNzl05mTa/D+HBaeSWSVn6juH0DWdy6qo2OfNQsC/5Nth6iXKKSRgPbS8Hmj0vLLaO7HpoqNI0jLgK5OM+CMEbjtVd8bS5p/nZa1lT6NflRLo7ktNpIcDuAygeN9JB3Fd73M9bWbEVYqVoBQCgFAKAUAoBQCgFAaTj/ABFbdOpKpZdekKO5ONQIOdux71STS3Z0hFydIinEuY7u8uYxw/UFRdbRuEUPvvqz4wQNj5Jrg80pSSgd1hhCLeQ87jnG8h4gq3CpDbjAljGJNIIyJDIPqV+mPGd6efJT4ZKkSsEHjuLtmv5t4zFJdw3lrLqWIiOaSOMBkyfSSXwX1BmC7EbNvUZpJ1OL5di2GDUXjkufIkPBOKNCoaNWkjl1GMt8zBCQWIXtjzkVEJOPJWmc5xT5umuZo+aeMdOOSR3aN54/4enSUdGOHDHJKjAGOxqk5PdvZvkdccLait0nueEPMMtjapZRArcBXE2tQGiZwHjMbJ6XwGJ3z4yfFXll8qKj1Cw+bNzfL9Ra3XFJWZ45Xcgo7qANPo2A07bNjdV+beuccuaVtFpY8EaTM+15okvbeS1mwtyR6SHjjWUmTKwKrg919J/45rvjzeYnF8zjkweXJSXI9v6ZjKKoyZDNkNgfiTqZlUNGRgam9Go+j9Kf7+f39CvC/p8vv6ng3Pg4cYrJ4JJWhVBO5aMacqHCxhdn0agN8du5O9S8qhsy0dO8ic0zb8wc7wQ2oktCjyyaukunGkk5dpF2I3OSPzH96meeEY2imPTylOpdDC5C56kuOst80MfSQSLIB010g4fWWYjbK+3emHNxltRgWOmiPcwLJL+JuoIrm8LsOlMUMNuqlgqCNDmSbA/MFC43zUZMCdydjFnaqMaRjvyzem5gtZbrpvNEZCIUAC4B1KWbUWwQBkY71z8lRkopfNlvNcoOTfJ8kZXA/hyLuGTqPcwXUM5TW8khVgAOwyMjc+pSK6wg632foc8koqW26a7kr438ObR7eVYkkEhjIX+s3GCcbZGpsjPjBrs7rY4RaTVkH4JYRKirHd3dtMGKzK0ivEpDacFZFbGN8+29Yo5VtF8+psnhlbkuXQzeCveycQ6y9O/FurLqQCFmGNIVWYFCxBz3Qn3xmuuNqeRyXTb0OeRShjUX139SyeO34eJbi2muYLpG1fhLlVU6XcBgo0/xVXV8ysw2GT5qMmLgucOZeGbzaxzWxl8v8ft1g6l5DO/Uc6ZwPQT5UNqGTnJP/CuUJRUbyL5nTJCblWNrboeVvzPdQ2kjW8DGN3IFwELEflxgec+TsDmkJZFGorrzJlixymuKW9bomXJ3K0EcdvcPCVuumGdnLawzL6/STgHcjtWrHjUUn1MuXNKTavYk95brIpBVW2OA4BGfGciupwTOKcU4FccNlhQv1ZZQzL0FbI0kZwO/kH6V52TDKDuJ6uPNDImnsvU9rnnOWdFSR9QXcbAE+MsR3/41znmnJUyYaeEXaNeLyS4YpCrSNgnSgycDucCqRjKTpHR8MFbJ58OuWGi6d4ZWBliIeBk04yexJOQQVHce9ehgw8Cs8/U5uJ8PZlvMCLa8XguXiRI39DTdTLOxQrkpn0hcjcD7+KjJ8OSMn7DG+LFKC9zoINaTKQ74k3GqKK3RWkmlkBWNCA+FyWKk9jtgE/X2rPnfKPVv9NzRp1u5Pkv3NmnCyqxyRBlZYxqDkvMSFAVC5YjbfPua6uPVHJS6M3VuTjDDcVZFWetSQKAUAoBQCgFAKAUAoDm/G766mu2hlh6kUL9TpKPmTsrFgMkHP9u21ZckpOXDVo2Y4wUOJOm9jd2dgb5/xBJhUDRH09nwPdh98fy8VKj5j4+RycvLXBzLLyyNgzS468co0SB93O2wJPfOP5Yx2o4+W75pkp+YuHk1yIhwi4jsp3trqzIW8kQL2YoGJVNm7gEk57j2qmF8D4JLmd8seOPHGXIzeL8nRWLoyXzWyyMUTWGJx0/UOoPdhkk4GDjvirSwxi7uikdRKapxs9eSuAWR0zCdbicKWRJD0gCoKSExncoS2csDgYO9Thx41vF2Rny5H8LVI1HJNxCJ5HmRZA+rADdRAS3cM+7DGwPtWeE4rJJyO+aEvLSiTa3Xpx6o30s22lc77HHfIPfA+/eu0dlcXu+hme7qS5dSE8Zs5LS8hwGWQOpXpKsj4J0nQp2JxqGDXDhljyo1KccmJkh4n8TYormSKO3MvTOgy6wuSPmHyk7NkfcGtWTUKDM2PSylFOyB8w36PM9zINAmlUAEjbVhfmOOwGT9Aax08020a+JYcaTNovBHab8PGmqc90JAVQPzSN+VftknfAOKtDTtyplZ6lJWjBu+XHt5SXfXLG2zKMIp941Pb7nJ+tRNvG6jsTBRyK5b/sX8sG5biVuyTSF2fDs7F8x/NIp1HsVX9Dg+KtgySc6GeMFjex2Pi/F7W1Ia4lijbBC6yNZHchB8x7dh7V6J5Zz3i/xEuLt2i4XDIyqrFpemAxAIIkj6jABcZGGGd64SyNvhhRojijFcU7NVb8zcYUs6pK4CPKVcQMgVvJVJdQCY2XxvkGqKWTumdHHC+jRveH8d4VxL13Ua28+dLCXVHnwp6mynJJwM966JY8m9JnJvJi2TZXjXNqWrC24XHEcH1SLh4znUCi6WzrDY9/aueTMofDFbnTFgc1xzexpuJ8K4pPF/WBJNH6CVkVD8m4OkepCfzFcE++wqnFn50dK03Ky/lvmAyr+Cvo/xMGBpG/XGks3oC/5xUVQe4cYONecDriyrIqZyy4pYnxRZseYOcorf8PZcPJhJlRI5MJ0mUrrAVnJJBJUEkeTvUyk94Q5r8isYr8eTdP8AMq3MF/atLO2Jw6g9MlljjIOBgAenP33yN64rPNbvdfodvJxy+FbfudCPFI0hWaV0RCBli40ZPgP2O+31rZe1mKndERf4kRscxW00iAIWfAGkE/xNQ8aQAR4J8jGaz/1Meis0f0surSLOCWXDOJQvDHEUPU60i7iQEyNjMm43AI0gnCnG1Wg8eRbCby45W36Gx5pkgsfXAIor2aPpW5KfMAyjBA2AGRu2w28bVebUVa59CmNOez5LdmJJy2zT67m5l1XEBWVoG6UY06fSoIPpwScn69s4qvC73fQnzFWyWz6mpktslLe4aL8MYnhsbq4izPrOlVIYt5zt8urSMVXn8MuXQ6XXxRu+qXKjObl3idssiWlzqjRE6IkK5Zuzrup6YG5H6D61HlZIqoyI83FJ3KP5Ht/k6ll1Lu7b8U6sjws2oOrAH0lxkYLbDIA7ZqyxqFyluVeSU6hHYyrHmW4ZgzxL0z4GzY9eD32JzHnc40t3ztWOe3y2JlgSWz3JfG4YAjsR/wA960mYuoBQCgFAKAUAoBQCgFAcx/r1leOZQsz3QMcbFhggEEADI04HjYb96yS44TvnZsXlzx9qJTwHiAt1/D3H8Nk7E/KQTn5vuTV8cuBcEtmjlkjxvijuizj17+KAgt/WxOpm7KAPqfrjemSXH8MRjjwfFIinDOOzS8XjL24ZgpgcoCRHgljIGyQuNx33BwO9UxzlLLbXodp44xw7P1KcKsRe8QnNxhGMhBVX1gFQFwjHbcKD++wqnD5mZqRZy8vCuEpzJZrw+6jeB3U5UMUQSSaWI1oEx6iQO2M7iolFYsq4SYSeXG+IwebrM8PuWlyGhdgx1NGmGZiemI1IbAAG+PPfNdZ6XLKfFji5exGHNFw4JOmV4r8QYZSGj0REDfS2+rvqyMfTH612yaPWSpxxSXyK44447SkmenJsX9KXfXlkR1iYZUysspYKGjdNPcA48+9c4aXNGXHli17oZcsIw4MfU8+feHQJfM0LKWkGqaMfkfbc+BqG+PfJ81m1SXHsztpZS4N1t0ID8SonM0FpGOo+gSMkYLHLjKKQB3C7/wC9WjBj8tWzJny+Y6RP/hxwDiujN0sQi7+ve5YjYHUpxsABlsnYDxVp41P4kVjkcdmSK34hbQ9SR1WVFLRnYEh1Olk0nuSdsDf2zmuMKg2pI6zuaXCzn91cTxSGWJjb7EDTgyYPcEnITb29X1BrgprHK48/oalB5I1LkSHgPMAk4fftHAkNxEi65omAkfXkCRnkyxI0nYsSew3xWxZXLG31MssChkiujPblm3QwwR6omBOolV/iIWOkrIx7jG+Pp7YrPH8MY3zOuR/FKVciVcxcGiijDL3z2bBztnOP0+29dcuKMI2jhiySlKmRCzuunxPKPG4nhcukT9GMnplgmGyrMMHZttyTjBFRjf8Adfquh1mrwq09meHww4KJpJJo5GimQBlbCurFicmRMaW7d10nfYip08nKUm+hGqSjFKOx0+04kysIrlRHIdkdSTDJ/sMd1bzobf2LAE1rMRy7n6ZYr/XaOiypImvLMiLIcEiRlwQpBUtg9iaxZPhzJ9zfiblgafQ5l8Q7O/gvWa9K9Unqq0JHTAY5DIB8u6+RnbJz3Ou43XUxVKr6HVP8o1vrSJ0RWlkQDpIratePUQB33BHf9Kx5nbca35Ua8EaSk+XOyy9jRUsrNtVtEyGW5VpCzambUTLFjb1LlfudhipnG1HH+ZeFuU8i3fQ3z8Tt0UoJYApjWN+mdAZVbK4Q7hsFge/zVrjp8rXwxdexC0molvwS/I0XH+IQdeG7hljadZAWSOLKquNOQDjW2CRnO5x2xVMmmzRkpqL9dnyO0dJqFBwlB1X1JjzjIf6rckRNawvqn1gGQasRrp7gj1nK9zgd6Zdqb6czDjW7hvfQ9AqGLrRxrHbsVCbblWYDqqvZBuMDHbvVaTVrkV3unzMPjyTS3dtbr0LnpSLNIrqFKIPQGf1YY+osoAzlR4pK3JLnRaFKLe6vYx73it3e3EkdtI0UcbsidMLrcps7M7gjGrYAe2/cVEpycqj99y0YRjFOX325HlbzT3iS2kx6kiKJYJNOlmAJUo+4XUDj1bjBPkUTc4uLDSg1NGw4WszARNERjyRgeRkE779M9/p2zVYQn+FkzlC+JEygj0qB7CtRlL6AUAoBQCgFAKAUAoBQET4zyx/SPRkklaJ4wynQNvm7jPynYb1ynjWRKztDK8dpKyL29zdG/dJIHvDCpUBgEUqD6HJYaSTv9yfpXCp+ZurO78vy9nVnhwe7uOI3Fz+B02mmMLIpJwD20bL6G9JOcZG/vURU5Sbj8JaXBjilP4iUcAzwewVbxgXMjaUiyxJY5CL21Huc7fyrvFLFDcz5P72T4TnXNvMtvHM7wRyQTdnt+mgXWWLNJI6ucEg7jGc4rbpvCMmr/ubwXd837L9+Rfz/AC1wupESHFbu9mVVcq25GhjGFH5nZ85AAzk5/txX0GHwzSaSPG48T7vdv2XIzzzTkq6djOflKII7/iGJQFpJBATFsWBIJbW/rVlOBq21adO9d1rZ8Sjwc+Svf/S2ft0uzjSI5e2jRPpbB2BVlOVZSMq6nyCP8Dggit+OSnG1/wCe5Jj6fPn381eiDNseKywnKtnfJDbg+T9f515er8I0uo3lGn3WzO+PUZIcmdG5H5gt5Wb5IZ23Kt3k7D0PjDYGPSSDgbA4r5jXeD59PFyT4or73O0c0ZPlTOhXfMRtbWR1QyMiMY1XOpmPypgA5yxA/WsOLMqSK5MTuzlHIvCr+2l69yY1jeQyPFMvVclvnZVDAKxHu3tkeKmeWCadCGObTSNvzLdQyzlsGKFnGdIGVXYOwHbPdsVinKMp9kb8UZwx92dPs+WrZLRreFQscqHL4V2YkbSEsCHI2IyMdvFelGCUaR5ksknLifM5vFcPw5ja3YdYo9bwsgQk6iVjLv2wwUnT3FYpLg+GXI3r+78cPxdTKu+ZIdIzK8jGLKBF+WX8sbB/mXPt3qOKO1tt19SFjl2pfsZvJelrp7q+kSOWddMcLFVyGOlupEy5U+lQN9wT3rviVPim1bOOZrh4YLZdTWXSTcDvCygmGQsYyQoVl2aRdKH0BSwA2HYYrnNSwz4o8jrBxz4+F80bHmf4gie2KW4WORu/WjEkePphxg57EqftV/6uHZnL+jnfNEA+GnD5m4krXrSKksnUE5I0ySj+IF1OpB1qT7EjGDXaozal2OdyxqUO51XjnOdi7XdrMr5jRkJ0gdQ49UcTgkgg7b43+1XivNl5cVbL4dLmm4uCu/vc59FxmKFYTaWqW8sYP8XWZH1MMFuwVjjyVPc4Ar1tP4VBVLJz++p9Dp/B0r86V30WyNfe3sk7a5naRvdyT+g9h9q9SGKMF8Ko9nFgx4lUIpex4aa6UdqPa1tDITuFAGWZvlUe5/kMDck1ScuFHPLNY1yvsu7+/wAje/5PgJpWdh1Ap9SYicEjQGAJ3JPYgkYyQNs4p5VO1KCa+vqeTPVLI6njTSvruq5/l3Trs2YttxJozLDO8yJIAMW7qqIdjrWIDQ4YYO2AckjcismXwvHNOWJtX06fwcc3hkMkVkwfk/07qvU6Jwm/4ZZxxzI6tI6BDKELTyYxqMgUZyTucgb/AKV5mSCwOp7M+fzYc6m4TXLp0+RgtwmSR3ueGvHJFMxZlLGN0c/PhtPnYlWG2/vmuDhxfFB8yONJcM1uvv7Zfw6L8FBc3bSwSXJTSixMGRN8KvfLEuRkn2A8VZJY05MhvzJKK5Gy5M43PKpFwdZO6sAFx/q4G2P+d6Y8vFzGbEo8iXLXczlaAUAoBQCgFAKAUAoBQGo41wwSoRjvVJROkJUbGziKIqsxYqoBY9zt3q5zZd6V9hqP0GT3/U0Bx74x83KJo4bZz1oCxeReyFlA0qf9MDfPjPv29bw/w1ZWsuVbLku/8EqbSaXU5FX0yRzN9ylKVabQ/Tk6QZXwx9KSI8iAKCTlVzj2U1m1kbjG1auq900vr+oJVrDssinqqkvUgluXOlo5CFlWKKPc6SUQ6sgEvnFYeHhTg9rVNRXVcrb77vbntRBGecBpMMZZWZFf5F0gIZCYl06V07ZOMdmB85r0dDupSp0659637kmit4GkdUQZZ2CqPck4FbJtRi5PkgT7iXCrb+DawpbzOqjqETJFcYYArLFMPRIpGqTS4cgMBgAV4mPNl+LNNtLps3Hbo1zXRWq5BkT5p4QtnOYkcvgAnUFDLndQxRipOnSwIPZh2O1bdNmebHxNV+j/ADBKOVue8RC3uBlww6dxn1Y3ykvv4w37+9eB4r4QuF5MC9Wv1r/X5GjDkfHUnsSninNRe2WDSoCnOvycZxt4O+58/rXzEs94+GjdDT1Pis1p5LvbuNZIlj0OupS0mDg9tsHFIaab3JlqscXW5K+JcPksrOyglklMKHF1JGTkeVXI3CAkgfQLWuacYpdOpki1OcnW/Q2PJ8Czxyq6ma2WUNbGcajt5Gr2PY++cVOLdO+XSymV01XOt6Nhw7gvD0kKwxW/UQAMo0sy4bWNS7kENvk79q6KMVyKOc2t2RzmDl2fXcHSjRSlnad5FURqVAbWCM4UDxnYDtiuM8Um3XX6HWGSKS9Onc8RxO9uoHZI4mtgio6SASagvznJxnWvfY4HaqebNpuK2L+Xji0pPc2XDrLh0sIujb28TsXIV3UqHwU0HcDGADpxtnOM12jwSXFRym8ifDbOXcZ47LfxwrcJCiwBhGsKFFw2kadJYjACADGK5Y4ZNVNY4L39F6nq6XSXL4Ov0Neor6nSaSGnjUefV9WfSafBHEqibjl3ha3MhVmIwNWldIJHn1MQFA7k77ZwDXTPleOKaRXWaiWCClFX067fJbu+hv7Ph8UkcsLJFFKBlQJFeQY8yynYerA0rjOvcDFZ5ZZRlHJba/JfJfuzBkz5IThmTlKPXZpO/wDqvbq75c3ZEnjKkgjBBwR9fIr01TVo+gjUlaN3yyurUuV3kiLqw1BkBYMunSc7snjbvWXVbU/R/nt7djzfEajUmnylVOqdKuq7P3NpDLoCyElAT1pZIWJjJP8Am1dH9QJ74/1jgbHGVx4m4r2SfP15bf8Ah584cbcFv/xipc9ubTW237Ed5gzrQM2tliUO2433IBBGQQpUYPbGK1YF8La5Wz0NIlwNpUm3X6frZicL4i1u+pcEHZ1PZhnOD+1U1Gnhmjwy+XoNXpYZ4cMvk+x1Dk+NZ7a8lMnTiuCQDrAdMKVLuQcK24/YV868EsMpRn3Pj9XjliyLHJbr6nPuXeEAHHpODjK9jjbIPtXk1cjbKe1nYeA8JMSgtgH28/rXo48fCtzzMmTiZvBXY4igFAKAUAoBQCgFAKAUBZMNqhko0k/EPwUUks+rphgEUYLb7YA/xNVvhVsvw8bSicl+JvMaXMkU8YdCi6YtWAwbJYuNJOMDG/2rrocH9ZqEv+Md3+y+f6Gj/BjafNmN8N+Ql4pHPPcPIiAlY3UjUX+Z3JYHUBn9ST7V9Frte9NKMMaV9fbsYUiP8Q5XIlaO2ZpyHKoNKgyaRkmNkdlOwLaSQcA7HFbMWsXDeTb9vfa/nyINVdW01pMUcPDNERkdnU4DAgj6EEEVuxyhmha3iwbReb7gDGIcgbP0hqG2MqPkXbvhd9id65f/AD8Tdu/a/t/Ug0lxM0jF3Ys7HLMxySfcmt0IKMVGKpIG/wCRrq3huDJcPoIXEROtRk7MepH6o2C5w3YE74xWDxHHlni4cavvy/R813RJNLacx9W9uWdgoZohJ0nKnYt+Gu0V1dTqVAh05DNt6c140oqTjgxpXsnVq/8A9RdNNc73HqctvLlpZHkfdnYs2O2T4A8AdgPAxXuxgoRUY8kDxNQwSTla3nvnFvEU1gZzI4UBcgZ33OMgYGTuK+P8Y8MUcnnY1s+fo/5++ZvwapRjwy+R9I8Fs+hbwxEgmONUJHYkKASKxpUqMknbbPLiPHba3YJNPHGxGQruASO2QDUOSXNkxhKXJHNeW7riMl1n8QyLc6zEZ1LRFVPp6ce2kgdsYz5zWWM8jn2T7mzJHEocra50bfh/w/ms5vxMF0hm9RYyxHQ2rd9ZD5wTv996tHDOL4lL6fyUlqYzXC47e/8ABhcpcdu3vit3MDBMkmAyqIiV2/hEjt3yN8+aYssnKpepbNigoXDmq9/mbKHl28jVoraaN7Zio1FgGIO0hwowNPsCM9qeTNWovYp50HTkt/uiHc+PAnSsRG5ltGJacqqK/UAZiEHzZwvq/wBXzVckeWKC36GnSwnOXH3IvnP91fUaPSx0+NQXPq+7++R9TgxLHGkXityNUTL4ddGGRJF7qc4IyCPIIPgjIqJwU4uLGXCsuNwfVE9kYqyXETN02AZtJSPJ7657gqu5UglVBwc4wRXmJJp45Lf5v5Jb/n2PnoJSjLBNLiXK7dekYpvr1bVrmRXmN4nnZoTqDbsQGxqyQSC+7ZGCSe5Jr1NLGaxpT/bl8j6Dw6GWOFRyqmuXLl8tvl2NfBM0bB0JVlOQw2IrtOCkqlyNeXFHJFxkrTM6TmCXGAI17brGAdsYOPlyMDBxtgYxisv9LC73Zg/+diUrtv5/b6u99+pr7SzkuJNEatJI2Tgbk+SST/bV8k44429kdMuTHhhxTaSRseGcviSVY5nMWW0t6R6TjOGLsN/oMkZ3rLl1FRuCs8/Ua3hg5Y1f7+1X9aM7n7lT8D0uk7tDIRqDNt1F8kDA3G422wa8zKnrcUl/yW6/0eZp9R/Wxlxpccd17djJ5QlVXQt2DDP6HevnsO01Ziz24ujsIOa9U8orQCgFAKAUAoBQCgFAKAUBj3bEL6QSfGKhkojvPvF0gtunImtpwVAzhQQASxP0OCK55pKMdztgg5T26Hz5zJd9SYgfKnpX/wAx/f8AsFfS+DabydNF9Zbv9voV1M+LI/QlHAee1Xhz8OkQQqyMiXCattZJZpUAJPc5I7+wrrm0LedZ4773Xt2OHSiSfBfltoJprlpomQJ0wsT6gSSG6hOBgAAgf7R7b1m8W1SyRjjUXd3uq+QS6nPOeONi+vpp1xoLaY8DGVUaVY+5OM7++PFe5oMDwYIwfPm/dkGircgbKXhLJbrPIdAkOIEI9cgHzOB+VB/pHudh71zjqYyyvHHeub6Lt7t9iDW11ZJesrBSoYhWILKCdJI7Er2JFcpJXbW/fqCQcl8HjuJUeVoGjWVUlhlm6L6HGOqrEjVpJ7DJzjbevO12eUIuMU7q00r3XQIxLrg628063XUhEZcRx4Bldv8Aq1B3ULgqxftjtuRRZ3khF46d1fZd/wCEEauxuOlJHJ/oOrbd9iDsD52qNRiWbHLG+v2iyk4u0fQ/LN3NBcCBmaeORerHIqg6hIxkM0rs3pAzpCqP0r4qPFGbhL79zRNRlHjWxqeJcKtuIcYQxuJQI9VyAcoOmQFUN2OrIBA9j5NcpxjPKl25nWE5Y8L9XsbzjBN3OIYwAsRwCNtwPUc+AO23t9qjI3OfBHoUxpQjxS6i75WZEYq2o4OoKCpI8jv6vt5pLBJLZhZ03ujz/AJxCxe2ZVDxL/DIGwOCY2/XBB99/epillx8L6Bt4snEupZ8JbAQ2RxJqLyMzRgjEZ+XTjwTjJ+9X0/4ERqpXkZAfiKbr8a/4rRjf8Poxjpajpz+bPvq85xtXoeH4XLM8kuS5e7PZ8IxwdyXT9SNLXuo+gib/hvCUnuYli1yQuy6+yug7yBz2GBn1dj49q5SzShjbls1y9exmyamWPBJzpSSddn2r3fToW8esVifUrRaXZikccnU0qDhSWBPfwM527CumnyOap3t1Z30WaWSPDJO0lbaq3129DA6hIAJJC50gnYZ3OB43rUkk7o3xik20t3zKg1c7JmW9gTD1kOpQcSYG6HxqHsfDdu42NcvNXHwS2fT1M39VHzfKkqfTtJenquqMBquzpI3nI/FRa3kbNjQ3oYkdg3Yg+MHH6ZrDrcTyYml03PK8V07z6dpc1uvkb/4m8CLXCzdWNUdcESHGnHc9twc5++axaLOlBxp2eR4RrFHC8fC2/TqafmbnAXFqloialQIDM+SzFMAMo2xnG5Pudq64dK4TeR7c9jvpfDniyvNJ03ey9TX8DEixGbH8JHCM2obMew05z5G+MV8/wCJaZ4s0pL8L3/P+TNrYxjm4e+/+zo3LXGiQF1HHt/h7VxxZHyPKy4ktyZQvkVrRkZ6VJAoBQCgFAKAUAoBQCgKAUBreYoYjbyNPGkiRoz4cZxpUnI9jt3FFBTai+pKk4u0fKGsnc9zua+0ilHZFChNdYkHpb3DISY3ZSQVJRipIPdSQdwfaruKe0lfuQWiuqZJL+UeVDJFJfXKYtLb1sj5UzYGSiH9h7EnGe5GDV67hksGJ/HLa/8Ar7/ewruR/jvEzdTvKRpDH0Rj5UT8sajwAPA2zmtunxLDjUF833fVgwkQsQAMknAHuTsBXVySVsG34/FEIrUw5wEeOTPmRJCXcHyGEikewwPFYsE5uU+PumvZrZfKvzILeWPwglL32oxxrqSFFJ6rjtGW/ID5J/eq6rznDhxc3zfZd/UklM3MsN9A9xfW0MrQzqixxyGGVIHGPRgjrBWwAPByTgGvO/pp4Mix4pNWrtq05L9Ac/lxqOnIXJ0hsE4zsCR3OMV6G9b8yTtHwvhe/SCWVVK2qCJdcbH5dWl4pNWA4I3BB2xXyWvw8Ork/wAvnv8Aqd1NLHwo9eF8p21rxL8K0jSK8ReMatLqc5CuV75AYjt27V5nlRWWn1RoeaUsVpctiRcMK2dy6NkLuATv6WIKt9e2D+tIVjyNPkUleTGmuhI7visSKW1q22wUgk/t/bWmU4pXZnUG3RFOHcO6kcszTSwIg+eJ9OdIJYnbcD/Gs2KFpybaNOSdNRSTMH4YcsyRub1pBomjKrGMkkFgQ8h7ZGCMb4ye1X00Glxdxqsql8FciGfENVHEbjSWPqXOo5wdC5A9gPAr6HRQ4cV99z6DwqPDpo+tmktGUOvUBKahrCnDFc+oKfBxWx3Trmem+LhfDz6e5Mhx6K0jiaCCFUuGczwl+q7RjCorMSdGQX29xn6VkWGWWTU5O1VPlueWtJPUTksk23GuF1SUubrvW25HuMiASk2zMYmAYBwQyk94yfzY9/7e9bsLycP9zmexpJZuD+8viW23X1+ZlcLjQwTa/mdkSI7bNuxJ+mBp/wB76VGSUlkjXS2/bkVzzms0HHkk3L25fz8jWdq1JnoKSM7g3Efw8qsw1xnaWM/K6+QR2PuM+QK458fmRpbPo+zMuswefjcYupdH2Zn8ycutbqk0Y1QTDUhXLBAdwjN52Ox81n0+qWS4S/EvqY9F4jHM3intOO2/X1/gjjVpZvbKXE7OdTsWb3Ykn9zXNRSVJHFRjFVFV7HiaqzmyX/DyzW8F1ZuzKsqI4K4yGjcEEZ28jP0ry/EcalBWeJ4unFQyLo39TpPAOUYrWIoSZXPeQjB+mgfl/vryo4oxR4E80puzd2VuY1wW1fXGKulRzbsyKkgUAoBQCgFAKAUAoBQCgI/8QGI4be4/wCzSf8A4EV30v8Anh7oh8j5cr6tMg6P8NLT8LItxcWoe3MDyvcyRMRGFGoNE2Cp22IHqJO3avN10/NXBCW9pJLr7/dAnfHODWPHbBri3VQ4VjFKI+m4Zc+h9slSRjB98isGDPm0ebgny2tej7E7NHz6pyK+tTKmbPxWeSMRPPK8S40xtI7IMdsKTjaqxxY4y44xSfetwYldbBKZ+LcPWxRIbaRb4D1Ts3pB3DuCG32JwMDBx7V5yxal525zTh2/joCNzz6gqgaVQYVe/fdiT5JP9w8VsSpt9WDxqGwUrm2BXNsk738CCf6PceBcNj/urn+dfO+Kf5l7EozuYeRddzJexXDRSYD6SupdSLgEHOQDpG33rx8mHifEnuaceocY8DVo1PDua4eJSxfiHS3VIzk6sa3P+ixGFGwOD/OuPmRytKWx2lhlhT4dzc8RsLVInb8YudJ0ZkjxnG2cbn9KtLDjS5nOOXI3yNPHxWXjEQsrbRAEiDTsw2OCAERV7Anc/t94U3mXDHbuXcFglxy37Ev5I4A/D7UQySdRtbMSNlGo50qDuB5+5NaYR4Y0ZsuTjlxHGec2Jv7rP/xm/wAB/Kvf03+KPsfWaHbTw9jUg1pRuTL1q6Z0TLwasmdEz3iuMAr3B3+xGcMD4Iyf50atpkuKbT6r9OpvZuI2b2hUwOLs95QfSTndu/Yjxjv+9ZowzRy3xfD2MMMOrjqLU15fb07fzZH81ss9KzIHEZRGYxLIIz3jDto9/lziuTxwvipWcHhxOfHwri70rMQDJAHcnAqZSpWTKVKzsiW1nwa3RpVBZsKz6Azs2Mn7AYO399eC5ZdTN0fGyyajX5Wov5XSSIJz1a9WSSeO3EcIVGSWNCEkV8YdmwBk6ht3GCDWzTS4Uot2+3Y9XQT4IrHKVve0+aa6fQp8Jm/9oD6xPn+Rprf8fzI8X/wfNHba8g+YFAKAUAoBQCgFAKAUAoBQCgNVzVadeyuYh3eCRR9yhArphlwZIy7NA+UFORX1vIoda+GfxBtobX8Ff+lF1KjsheNkYkmOQAHGMkbjGK8jXaHJLJ5uLf8AWyyZtOafiHY2lo1twzQzspVBEhWKPVnU+cAE7k4Gd+9c9PoM2XKp57r15si+xxICvpEyCtWsCpsCosCqtgVVsFKo2SK5tg+i/g1Z9PhUJ8yNJIf1cgfyUV814hLizslE3ZQRg7g9we1YyTRW/J1lGkqR28aiUEPgb4PhSflA8AYAqnlx32Ojyzdb8jR8p/DmO0eRp3W61DSgaIBVH5sgkhidhnbz71zx6eMHZ1y6mU0ktiQcB5WtrFpHt49LSfMSzNt30rk7DPiusYKPI4zySn+Jm6qxQ4N8Srbp8Rm/19L/ALqAf5g17GkleJH1Phs708fS0RoGtaZ6SZeDV0zomXA1ay6ZcDU2XTK5qbJsZpYsoTUWQ2U1Y7bVV9ijdnV+G852N7AqX+hXXGpZEJQkfnRgDjPt33I3rxp6bLjlePkfK5vD9Tp8jlguulc/maL4hc5xXEQtbXePILvpKr6flRFIG2QDnHgYrrptNKD458zT4foJ45+bl59F/sx/g9BqvXfwkJ/dmAH9hqdbL4EvUt4vOsKXdnZq8s+cFAKAUAoBQCgFAKAUAoBQCgKEUB8mcwcONrdTwH/qpWUfbOUP6qQa+qw5OPHGXdFTArumBV0wKsmBVrIK0sClgpVWwKq2SKo2ClUbB9CfBLiqzcOWLPrt3ZGHnDMXQ/scf7pr5/xCDjmvuSjoFYSRQCgFAKA+fefuJC5v5nU5VSI1PvoGkn9817Gmjw40mfU6DG8eCKfv+ZoQa02b0y4GrJl0y4GrWXTLs1NlrGqpsniGaWOIZqLIstJqLKtlpNUbKNlhNQ2c2zq/wWscRTzH87hF+yjJx+rfyry9bK5KJ8/4vkucYdlf5nSqxHkCgFAKAUAoBQCgFAKAUAoBQCgOGfHbgPSuI7tR6Zx05D/rqPST90GP9yvY8NzXF4305exVnLq9VMFaumBVrAqbApYFLAqLAqGwUqjYFUbBJOQeaW4ZdrLuYnwk6jyufmA8svcfqPNZNThWWFdegPpu1uVlRZI2DI4DKwOQQdwRXz7TTplj1oBQCgIV8TOaxZQ9KM/1iYELjui9mkPsfA+u/iu+nxccrfJG3Q6bzZ8T/Cjhwr1kfRpl4NWTOiZcDUpl0y4GrWWTK5qbLWV1VNk8Q1UsWUJqLIsoTUWVbLSarZVsIhYhVGWYgKB3JJwAP1qrlW7OcpJK2fRvLHChZ2sUIxlF9RHlju5/cmvEyT45OR8lnyvLkc+5tKocRQCgFAKAUAoBQCgFAKAUAoBQGn5t4EnELWW3fA1j0NjOlxuj/of5ZrphyvFNSQPlm9tHhkeKVSskbFXU+CNj/wA+2K+khNSVrkVPGuiYFWsFamwUpYFLAqLAqtgVVsCqtgoTiqNg798DRcCxdZlZYhIfw+sEHSRltIP5dWcfc142tcHkuPzJR0esZIoChoD5y536/wCOnNyGDmRtOrONAOI9B8rpx2r1MLXAqPotI4eUlDsaUGu1mtMuBqyZdMuBq1lkyoNTZdMuzU2TYzSybGaWLKZpZFlCaiytlCaiyrZPfhJy8Z5zdOP4cJwmezSY/wDKDn7ke1YtXlpcK6nleJajhh5a5vn7HZhXnHhFaAUAoBQCgFAKAUAoBQCgFAKAUAoDiHx64Ksc0N0gA6wMcuPLKAUY+505H+6K9Xw/K2nB9N0QzlVemmQKmwKmwKWBSwKiwKiwKq2ClVbB1r4CLBI1yjwxtMmmRJWQMwU+koGI9OCAdu+T7V5mvctnexKO115xIoBQCgMa/t43RuqiugBJV1DDHc7EVKbXImLaezPmO8nV5JHRQiM7MiDsqliVUfYYFetHZKz6aFqKTPMGrWdUyoNWssmXZqbLWM1Nk2VzSyeIZpYspmlkcQJqLI4igBJAHcnA+52FVbKuVcz6V5e4UtpbxQp2RQCfdu7MfqTk1485OUm2fK5cjyTcn1NlVTmKAUAoBQCgFAKAUAoBQCgFAKAUAoDlv/SB/wDc7f3/ABP/AOqTP91btB+N+37kM4ZXrWQKmwKmwKWBSwKiwKiwKq2BVWwdz+ACp+EnYJhzPhpMfMAoKgH2GW2+p968vWt8a9iyOpVjAoBQCgFAfMnNAUXtyEXQoncBO2PUR28A9wPrXp438KPoMEn5cb7GtBrpZ3Ui4GpstZXNTZayuqpsmxqpZNjVSyLGaWLKZqLIsyeEn+sQ57dVM/8AfFUm/hfscsr+B+zPqGvJPmRQCgFAKAUAoBQCgFAKAUAoBQCgFAKA41/0g77e0g/25T/JF/tb9q36FfiZDOP16FkCpsCpsCpsCosCosCosCobBawyCKrYPq/k67E1jbSKoUPCh0gYA9IzgD614uRVJosbiqgUAoBQCgOKfHC5Bu4IwACkJYnG51tgAnzjR/M1r0/Js9PQqoN+pzoGtNm9MrmpssmVzU2WsrmpsmyuaWTYzSxZTNRZFlM0sjiCyFSGHcEEfcbioe5Vu9j6m4fdCaKORdxIiuD9GAI/try2qdHzklTaMioIFAKAUAoBQCgFAKAUAoBQCgFAKAUB80fFfi/4ric5BykWIU329Pz/APjLD9K9PTrhxogiFaLAqbIFTYK0sFKWDc8J5VvLuIy29u8satpLLp74ycAkFsfSucs0IupMk85eWr1DhrO6H/08p/mFxUebB9UQIeWb1zhbO6J/+XlA/crgVDywXVAmXKvwiurhw12Pw0OcsMhpmHlVCkhM+5O3tWfJqor8O7Jo7zZWqQxpHGoVEUKijsABgD9qwN3uyT2oBQCgFAKAh3xB5HXiaq6MI7iMEIxGVYd9D4379j4ye9dMeTgO+DO8b9Dj3EeSOIQEhrWRgPzRDqqfqNGT+4Falli+p6MdRjfU1/8AQd1/2W5/+3l//mreZHudPNh3X5mZacoX8vy2k/3dDGP3fFHliuoeoxrnJGqvLd4ZHjkUq6MVZT3BHf8A9fNXTvdHVTTVo8tVSTYzQWUzSyLGaiyLKZqLIbO+/CPiv4jh6KT6oCYm+w3T/wAJA/SsWaNSPI1UeHI/XcmtcjOKAUAoBQCgFAKAUAoBQCgFAKAUBicXuDFBK6/Mkbsue2QpI/souYPkPWW9THJbck9yTuSf1r1uWxBWpAqbAqbAxSwUY0sH1TyLYJb8PtUjGF6Ksfcsw1sx+pYk15ORuU22Sb6qAUAoBQCgFAKAUAoBQCgFAKA4f8brNI72N1GGliy/sSraQfvjb9BWrA/hPS0cnwNHO813NljNCLBoLKVBFlM0Is6X8C7phdTxg+hogxH1VsAj9GP8q4Z+SMWrXwpna6zGEUAoBQCgFAKAUB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QQEhUUEhQVFBQVFh0ZFBQUFBgXFRweHxodGBcWFhUZHCgiGCElHhoZITMjJikrMi4uHR8zODMsNygtLisBCgoKDg0OGhAQGywkICYsLC8sLywsLDAsLCwsLCwsLDQsLCwsLCwsLCwsLCwsLCwsLCwsLCwsLCwsLCwsLCwsLP/AABEIAJQBUwMBEQACEQEDEQH/xAAcAAEAAQUBAQAAAAAAAAAAAAAABgECBAUHAwj/xABJEAACAQMCBQIEBAIFCAcJAAABAgMABBESIQUGEzFBIlEHMmFxFEKBkSOhFSSxwdEWM1JicoLh8AhDVJKiwvElNFN0hJSyw9L/xAAaAQEAAwEBAQAAAAAAAAAAAAAAAQIEAwUG/8QANBEAAgIBAgQEBAUEAwEBAAAAAAECEQMEIRIxQVEFE2FxIoGh8DKRscHhFCMz0UJS8RVy/9oADAMBAAIRAxEAPwDuNAKAUAoBQHlO+B5/QZP6VBJgcc4JFeIVkGG0lUf8yZ/Mo7ZGBUSgpKmWhNwdoi0vwzjLMRPKFymldicD/OBj51eCMY+tcP6WFnf+rn6ff+jT862cdqYbGAMiTMXlchZDpLD0qd5BggHHkeT4jLUEoR6l8Lc28kt6M/gfBewt1Q9MOvW0YLq2cFw3nGwqkIu/g6de5GSf/fr07Gj5g4Ssa600wT24Xp6IyWZg2S7ncArscnY1za4d+TX1OsJXs90/oSd+GJxvh8UhOJ1RxGTJlRJ8uZQgwc6QSMbZxitbSywVmZSeHI0RF+C8SsXYRpIw1ogkhOzlhkEKDkKDsSwAFZvJyw/CzV52HIviLG4NfXXrudUMQLrJPcMAI9I3YhmBKk7Ajbz2p5GSbuTHnYobQW5KOVb+3sIcLBKA+kTTenLOPSX6LSFkTTmTVjGnetMHGKpIy5OKbtv7+9jXkPwxzlXuLCRuqjRsGzkhU6jhQDliPSNjt7b8nxY33i9zouHKlvUltueTcwCZRFbQtLI8YD5QgI+sL1kK7jSWwTtjA9jVfMctor+H3J8pRdze36o3L8tQWnDv65C9y4fqFI8s4kb0YjKBTjfu2cZNd441HHT3ObyylkuLr/RG+GEwvh4mhz6lRwdQUk43YAn2z9K89rhe6o22pLZ2TKHjOIim2Dnxvv3ANaFnajRleC5WRPjUhmbRGpdj2VRknzsBWbeTpGqNRVvYlvIlvbJFJNHayW0g9M/WD6jpGr0l/mXfOQBXpYklHZUYMzk5U3ZrLnnG7nDyWcKCBDpEkgJJJ1BTpyCM5Q4xtjB71xlqJNNwWyOkdPFUpvd9D2jvv6ZgmspgbeYgOCgJUgOGBGfGyAgkZ1HFdIZPMTT2ZVw8mSmt0aXla1uGE9lHJE8cDnXjA1EH8pIz3TH0Pms8IzfFjTVI7ZJQVZGnbJ9wXi8TRqrsEdAFZXwpyNvP2/StWPImq6mScGn6Gr5q4msgEcQ6mg63KDOAPYj7nf7VzzTvZb9zpihW727EZmvrPivE4VmDBOmBGhIAaQEtpYqe2M4x3x+lUjOOXL8jq4TxYnXf6GX8XrMKkUzTlcMEjtyBoYndnXsche5OdhgYzvfVRuFkaOXx1RoOXZtRVVGWYgAfU7CsMLbSNeSkmzotxbvaqWDArgAsMA+wyDsdz3FbnGWNXF7Hnpqbp8zH4Txe3j19VgrHb1D06R4B9z9fpUYckK3e5OTHPotjl/GrhJ7k4jfpvJvHAuZAmd9CgHfH071l2nk9DfFOGPnv6nQeZ53torexs1lQyhRBMJfUullJVteWwV758Z9sVuyycUox5swYkpNzl05mTa/D+HBaeSWSVn6juH0DWdy6qo2OfNQsC/5Nth6iXKKSRgPbS8Hmj0vLLaO7HpoqNI0jLgK5OM+CMEbjtVd8bS5p/nZa1lT6NflRLo7ktNpIcDuAygeN9JB3Fd73M9bWbEVYqVoBQCgFAKAUAoBQCgFAaTj/ABFbdOpKpZdekKO5ONQIOdux71STS3Z0hFydIinEuY7u8uYxw/UFRdbRuEUPvvqz4wQNj5Jrg80pSSgd1hhCLeQ87jnG8h4gq3CpDbjAljGJNIIyJDIPqV+mPGd6efJT4ZKkSsEHjuLtmv5t4zFJdw3lrLqWIiOaSOMBkyfSSXwX1BmC7EbNvUZpJ1OL5di2GDUXjkufIkPBOKNCoaNWkjl1GMt8zBCQWIXtjzkVEJOPJWmc5xT5umuZo+aeMdOOSR3aN54/4enSUdGOHDHJKjAGOxqk5PdvZvkdccLait0nueEPMMtjapZRArcBXE2tQGiZwHjMbJ6XwGJ3z4yfFXll8qKj1Cw+bNzfL9Ra3XFJWZ45Xcgo7qANPo2A07bNjdV+beuccuaVtFpY8EaTM+15okvbeS1mwtyR6SHjjWUmTKwKrg919J/45rvjzeYnF8zjkweXJSXI9v6ZjKKoyZDNkNgfiTqZlUNGRgam9Go+j9Kf7+f39CvC/p8vv6ng3Pg4cYrJ4JJWhVBO5aMacqHCxhdn0agN8du5O9S8qhsy0dO8ic0zb8wc7wQ2oktCjyyaukunGkk5dpF2I3OSPzH96meeEY2imPTylOpdDC5C56kuOst80MfSQSLIB010g4fWWYjbK+3emHNxltRgWOmiPcwLJL+JuoIrm8LsOlMUMNuqlgqCNDmSbA/MFC43zUZMCdydjFnaqMaRjvyzem5gtZbrpvNEZCIUAC4B1KWbUWwQBkY71z8lRkopfNlvNcoOTfJ8kZXA/hyLuGTqPcwXUM5TW8khVgAOwyMjc+pSK6wg632foc8koqW26a7kr438ObR7eVYkkEhjIX+s3GCcbZGpsjPjBrs7rY4RaTVkH4JYRKirHd3dtMGKzK0ivEpDacFZFbGN8+29Yo5VtF8+psnhlbkuXQzeCveycQ6y9O/FurLqQCFmGNIVWYFCxBz3Qn3xmuuNqeRyXTb0OeRShjUX139SyeO34eJbi2muYLpG1fhLlVU6XcBgo0/xVXV8ysw2GT5qMmLgucOZeGbzaxzWxl8v8ft1g6l5DO/Uc6ZwPQT5UNqGTnJP/CuUJRUbyL5nTJCblWNrboeVvzPdQ2kjW8DGN3IFwELEflxgec+TsDmkJZFGorrzJlixymuKW9bomXJ3K0EcdvcPCVuumGdnLawzL6/STgHcjtWrHjUUn1MuXNKTavYk95brIpBVW2OA4BGfGciupwTOKcU4FccNlhQv1ZZQzL0FbI0kZwO/kH6V52TDKDuJ6uPNDImnsvU9rnnOWdFSR9QXcbAE+MsR3/41znmnJUyYaeEXaNeLyS4YpCrSNgnSgycDucCqRjKTpHR8MFbJ58OuWGi6d4ZWBliIeBk04yexJOQQVHce9ehgw8Cs8/U5uJ8PZlvMCLa8XguXiRI39DTdTLOxQrkpn0hcjcD7+KjJ8OSMn7DG+LFKC9zoINaTKQ74k3GqKK3RWkmlkBWNCA+FyWKk9jtgE/X2rPnfKPVv9NzRp1u5Pkv3NmnCyqxyRBlZYxqDkvMSFAVC5YjbfPua6uPVHJS6M3VuTjDDcVZFWetSQKAUAoBQCgFAKAUAoDm/G766mu2hlh6kUL9TpKPmTsrFgMkHP9u21ZckpOXDVo2Y4wUOJOm9jd2dgb5/xBJhUDRH09nwPdh98fy8VKj5j4+RycvLXBzLLyyNgzS468co0SB93O2wJPfOP5Yx2o4+W75pkp+YuHk1yIhwi4jsp3trqzIW8kQL2YoGJVNm7gEk57j2qmF8D4JLmd8seOPHGXIzeL8nRWLoyXzWyyMUTWGJx0/UOoPdhkk4GDjvirSwxi7uikdRKapxs9eSuAWR0zCdbicKWRJD0gCoKSExncoS2csDgYO9Thx41vF2Rny5H8LVI1HJNxCJ5HmRZA+rADdRAS3cM+7DGwPtWeE4rJJyO+aEvLSiTa3Xpx6o30s22lc77HHfIPfA+/eu0dlcXu+hme7qS5dSE8Zs5LS8hwGWQOpXpKsj4J0nQp2JxqGDXDhljyo1KccmJkh4n8TYormSKO3MvTOgy6wuSPmHyk7NkfcGtWTUKDM2PSylFOyB8w36PM9zINAmlUAEjbVhfmOOwGT9Aax08020a+JYcaTNovBHab8PGmqc90JAVQPzSN+VftknfAOKtDTtyplZ6lJWjBu+XHt5SXfXLG2zKMIp941Pb7nJ+tRNvG6jsTBRyK5b/sX8sG5biVuyTSF2fDs7F8x/NIp1HsVX9Dg+KtgySc6GeMFjex2Pi/F7W1Ia4lijbBC6yNZHchB8x7dh7V6J5Zz3i/xEuLt2i4XDIyqrFpemAxAIIkj6jABcZGGGd64SyNvhhRojijFcU7NVb8zcYUs6pK4CPKVcQMgVvJVJdQCY2XxvkGqKWTumdHHC+jRveH8d4VxL13Ua28+dLCXVHnwp6mynJJwM966JY8m9JnJvJi2TZXjXNqWrC24XHEcH1SLh4znUCi6WzrDY9/aueTMofDFbnTFgc1xzexpuJ8K4pPF/WBJNH6CVkVD8m4OkepCfzFcE++wqnFn50dK03Ky/lvmAyr+Cvo/xMGBpG/XGks3oC/5xUVQe4cYONecDriyrIqZyy4pYnxRZseYOcorf8PZcPJhJlRI5MJ0mUrrAVnJJBJUEkeTvUyk94Q5r8isYr8eTdP8AMq3MF/atLO2Jw6g9MlljjIOBgAenP33yN64rPNbvdfodvJxy+FbfudCPFI0hWaV0RCBli40ZPgP2O+31rZe1mKndERf4kRscxW00iAIWfAGkE/xNQ8aQAR4J8jGaz/1Meis0f0surSLOCWXDOJQvDHEUPU60i7iQEyNjMm43AI0gnCnG1Wg8eRbCby45W36Gx5pkgsfXAIor2aPpW5KfMAyjBA2AGRu2w28bVebUVa59CmNOez5LdmJJy2zT67m5l1XEBWVoG6UY06fSoIPpwScn69s4qvC73fQnzFWyWz6mpktslLe4aL8MYnhsbq4izPrOlVIYt5zt8urSMVXn8MuXQ6XXxRu+qXKjObl3idssiWlzqjRE6IkK5Zuzrup6YG5H6D61HlZIqoyI83FJ3KP5Ht/k6ll1Lu7b8U6sjws2oOrAH0lxkYLbDIA7ZqyxqFyluVeSU6hHYyrHmW4ZgzxL0z4GzY9eD32JzHnc40t3ztWOe3y2JlgSWz3JfG4YAjsR/wA960mYuoBQCgFAKAUAoBQCgFAcx/r1leOZQsz3QMcbFhggEEADI04HjYb96yS44TvnZsXlzx9qJTwHiAt1/D3H8Nk7E/KQTn5vuTV8cuBcEtmjlkjxvijuizj17+KAgt/WxOpm7KAPqfrjemSXH8MRjjwfFIinDOOzS8XjL24ZgpgcoCRHgljIGyQuNx33BwO9UxzlLLbXodp44xw7P1KcKsRe8QnNxhGMhBVX1gFQFwjHbcKD++wqnD5mZqRZy8vCuEpzJZrw+6jeB3U5UMUQSSaWI1oEx6iQO2M7iolFYsq4SYSeXG+IwebrM8PuWlyGhdgx1NGmGZiemI1IbAAG+PPfNdZ6XLKfFji5exGHNFw4JOmV4r8QYZSGj0REDfS2+rvqyMfTH612yaPWSpxxSXyK44447SkmenJsX9KXfXlkR1iYZUysspYKGjdNPcA48+9c4aXNGXHli17oZcsIw4MfU8+feHQJfM0LKWkGqaMfkfbc+BqG+PfJ81m1SXHsztpZS4N1t0ID8SonM0FpGOo+gSMkYLHLjKKQB3C7/wC9WjBj8tWzJny+Y6RP/hxwDiujN0sQi7+ve5YjYHUpxsABlsnYDxVp41P4kVjkcdmSK34hbQ9SR1WVFLRnYEh1Olk0nuSdsDf2zmuMKg2pI6zuaXCzn91cTxSGWJjb7EDTgyYPcEnITb29X1BrgprHK48/oalB5I1LkSHgPMAk4fftHAkNxEi65omAkfXkCRnkyxI0nYsSew3xWxZXLG31MssChkiujPblm3QwwR6omBOolV/iIWOkrIx7jG+Pp7YrPH8MY3zOuR/FKVciVcxcGiijDL3z2bBztnOP0+29dcuKMI2jhiySlKmRCzuunxPKPG4nhcukT9GMnplgmGyrMMHZttyTjBFRjf8Adfquh1mrwq09meHww4KJpJJo5GimQBlbCurFicmRMaW7d10nfYip08nKUm+hGqSjFKOx0+04kysIrlRHIdkdSTDJ/sMd1bzobf2LAE1rMRy7n6ZYr/XaOiypImvLMiLIcEiRlwQpBUtg9iaxZPhzJ9zfiblgafQ5l8Q7O/gvWa9K9Unqq0JHTAY5DIB8u6+RnbJz3Ou43XUxVKr6HVP8o1vrSJ0RWlkQDpIratePUQB33BHf9Kx5nbca35Ua8EaSk+XOyy9jRUsrNtVtEyGW5VpCzambUTLFjb1LlfudhipnG1HH+ZeFuU8i3fQ3z8Tt0UoJYApjWN+mdAZVbK4Q7hsFge/zVrjp8rXwxdexC0molvwS/I0XH+IQdeG7hljadZAWSOLKquNOQDjW2CRnO5x2xVMmmzRkpqL9dnyO0dJqFBwlB1X1JjzjIf6rckRNawvqn1gGQasRrp7gj1nK9zgd6Zdqb6czDjW7hvfQ9AqGLrRxrHbsVCbblWYDqqvZBuMDHbvVaTVrkV3unzMPjyTS3dtbr0LnpSLNIrqFKIPQGf1YY+osoAzlR4pK3JLnRaFKLe6vYx73it3e3EkdtI0UcbsidMLrcps7M7gjGrYAe2/cVEpycqj99y0YRjFOX325HlbzT3iS2kx6kiKJYJNOlmAJUo+4XUDj1bjBPkUTc4uLDSg1NGw4WszARNERjyRgeRkE779M9/p2zVYQn+FkzlC+JEygj0qB7CtRlL6AUAoBQCgFAKAUAoBQET4zyx/SPRkklaJ4wynQNvm7jPynYb1ynjWRKztDK8dpKyL29zdG/dJIHvDCpUBgEUqD6HJYaSTv9yfpXCp+ZurO78vy9nVnhwe7uOI3Fz+B02mmMLIpJwD20bL6G9JOcZG/vURU5Sbj8JaXBjilP4iUcAzwewVbxgXMjaUiyxJY5CL21Huc7fyrvFLFDcz5P72T4TnXNvMtvHM7wRyQTdnt+mgXWWLNJI6ucEg7jGc4rbpvCMmr/ubwXd837L9+Rfz/AC1wupESHFbu9mVVcq25GhjGFH5nZ85AAzk5/txX0GHwzSaSPG48T7vdv2XIzzzTkq6djOflKII7/iGJQFpJBATFsWBIJbW/rVlOBq21adO9d1rZ8Sjwc+Svf/S2ft0uzjSI5e2jRPpbB2BVlOVZSMq6nyCP8Dggit+OSnG1/wCe5Jj6fPn381eiDNseKywnKtnfJDbg+T9f515er8I0uo3lGn3WzO+PUZIcmdG5H5gt5Wb5IZ23Kt3k7D0PjDYGPSSDgbA4r5jXeD59PFyT4or73O0c0ZPlTOhXfMRtbWR1QyMiMY1XOpmPypgA5yxA/WsOLMqSK5MTuzlHIvCr+2l69yY1jeQyPFMvVclvnZVDAKxHu3tkeKmeWCadCGObTSNvzLdQyzlsGKFnGdIGVXYOwHbPdsVinKMp9kb8UZwx92dPs+WrZLRreFQscqHL4V2YkbSEsCHI2IyMdvFelGCUaR5ksknLifM5vFcPw5ja3YdYo9bwsgQk6iVjLv2wwUnT3FYpLg+GXI3r+78cPxdTKu+ZIdIzK8jGLKBF+WX8sbB/mXPt3qOKO1tt19SFjl2pfsZvJelrp7q+kSOWddMcLFVyGOlupEy5U+lQN9wT3rviVPim1bOOZrh4YLZdTWXSTcDvCygmGQsYyQoVl2aRdKH0BSwA2HYYrnNSwz4o8jrBxz4+F80bHmf4gie2KW4WORu/WjEkePphxg57EqftV/6uHZnL+jnfNEA+GnD5m4krXrSKksnUE5I0ySj+IF1OpB1qT7EjGDXaozal2OdyxqUO51XjnOdi7XdrMr5jRkJ0gdQ49UcTgkgg7b43+1XivNl5cVbL4dLmm4uCu/vc59FxmKFYTaWqW8sYP8XWZH1MMFuwVjjyVPc4Ar1tP4VBVLJz++p9Dp/B0r86V30WyNfe3sk7a5naRvdyT+g9h9q9SGKMF8Ko9nFgx4lUIpex4aa6UdqPa1tDITuFAGWZvlUe5/kMDck1ScuFHPLNY1yvsu7+/wAje/5PgJpWdh1Ap9SYicEjQGAJ3JPYgkYyQNs4p5VO1KCa+vqeTPVLI6njTSvruq5/l3Trs2YttxJozLDO8yJIAMW7qqIdjrWIDQ4YYO2AckjcismXwvHNOWJtX06fwcc3hkMkVkwfk/07qvU6Jwm/4ZZxxzI6tI6BDKELTyYxqMgUZyTucgb/AKV5mSCwOp7M+fzYc6m4TXLp0+RgtwmSR3ueGvHJFMxZlLGN0c/PhtPnYlWG2/vmuDhxfFB8yONJcM1uvv7Zfw6L8FBc3bSwSXJTSixMGRN8KvfLEuRkn2A8VZJY05MhvzJKK5Gy5M43PKpFwdZO6sAFx/q4G2P+d6Y8vFzGbEo8iXLXczlaAUAoBQCgFAKAUAoBQGo41wwSoRjvVJROkJUbGziKIqsxYqoBY9zt3q5zZd6V9hqP0GT3/U0Bx74x83KJo4bZz1oCxeReyFlA0qf9MDfPjPv29bw/w1ZWsuVbLku/8EqbSaXU5FX0yRzN9ylKVabQ/Tk6QZXwx9KSI8iAKCTlVzj2U1m1kbjG1auq900vr+oJVrDssinqqkvUgluXOlo5CFlWKKPc6SUQ6sgEvnFYeHhTg9rVNRXVcrb77vbntRBGecBpMMZZWZFf5F0gIZCYl06V07ZOMdmB85r0dDupSp0659637kmit4GkdUQZZ2CqPck4FbJtRi5PkgT7iXCrb+DawpbzOqjqETJFcYYArLFMPRIpGqTS4cgMBgAV4mPNl+LNNtLps3Hbo1zXRWq5BkT5p4QtnOYkcvgAnUFDLndQxRipOnSwIPZh2O1bdNmebHxNV+j/ADBKOVue8RC3uBlww6dxn1Y3ykvv4w37+9eB4r4QuF5MC9Wv1r/X5GjDkfHUnsSninNRe2WDSoCnOvycZxt4O+58/rXzEs94+GjdDT1Pis1p5LvbuNZIlj0OupS0mDg9tsHFIaab3JlqscXW5K+JcPksrOyglklMKHF1JGTkeVXI3CAkgfQLWuacYpdOpki1OcnW/Q2PJ8Czxyq6ma2WUNbGcajt5Gr2PY++cVOLdO+XSymV01XOt6Nhw7gvD0kKwxW/UQAMo0sy4bWNS7kENvk79q6KMVyKOc2t2RzmDl2fXcHSjRSlnad5FURqVAbWCM4UDxnYDtiuM8Um3XX6HWGSKS9Onc8RxO9uoHZI4mtgio6SASagvznJxnWvfY4HaqebNpuK2L+Xji0pPc2XDrLh0sIujb28TsXIV3UqHwU0HcDGADpxtnOM12jwSXFRym8ifDbOXcZ47LfxwrcJCiwBhGsKFFw2kadJYjACADGK5Y4ZNVNY4L39F6nq6XSXL4Ov0Neor6nSaSGnjUefV9WfSafBHEqibjl3ha3MhVmIwNWldIJHn1MQFA7k77ZwDXTPleOKaRXWaiWCClFX067fJbu+hv7Ph8UkcsLJFFKBlQJFeQY8yynYerA0rjOvcDFZ5ZZRlHJba/JfJfuzBkz5IThmTlKPXZpO/wDqvbq75c3ZEnjKkgjBBwR9fIr01TVo+gjUlaN3yyurUuV3kiLqw1BkBYMunSc7snjbvWXVbU/R/nt7djzfEajUmnylVOqdKuq7P3NpDLoCyElAT1pZIWJjJP8Am1dH9QJ74/1jgbHGVx4m4r2SfP15bf8Ah584cbcFv/xipc9ubTW237Ed5gzrQM2tliUO2433IBBGQQpUYPbGK1YF8La5Wz0NIlwNpUm3X6frZicL4i1u+pcEHZ1PZhnOD+1U1Gnhmjwy+XoNXpYZ4cMvk+x1Dk+NZ7a8lMnTiuCQDrAdMKVLuQcK24/YV868EsMpRn3Pj9XjliyLHJbr6nPuXeEAHHpODjK9jjbIPtXk1cjbKe1nYeA8JMSgtgH28/rXo48fCtzzMmTiZvBXY4igFAKAUAoBQCgFAKAUBZMNqhko0k/EPwUUks+rphgEUYLb7YA/xNVvhVsvw8bSicl+JvMaXMkU8YdCi6YtWAwbJYuNJOMDG/2rrocH9ZqEv+Md3+y+f6Gj/BjafNmN8N+Ql4pHPPcPIiAlY3UjUX+Z3JYHUBn9ST7V9Frte9NKMMaV9fbsYUiP8Q5XIlaO2ZpyHKoNKgyaRkmNkdlOwLaSQcA7HFbMWsXDeTb9vfa/nyINVdW01pMUcPDNERkdnU4DAgj6EEEVuxyhmha3iwbReb7gDGIcgbP0hqG2MqPkXbvhd9id65f/AD8Tdu/a/t/Ug0lxM0jF3Ys7HLMxySfcmt0IKMVGKpIG/wCRrq3huDJcPoIXEROtRk7MepH6o2C5w3YE74xWDxHHlni4cavvy/R813RJNLacx9W9uWdgoZohJ0nKnYt+Gu0V1dTqVAh05DNt6c140oqTjgxpXsnVq/8A9RdNNc73HqctvLlpZHkfdnYs2O2T4A8AdgPAxXuxgoRUY8kDxNQwSTla3nvnFvEU1gZzI4UBcgZ33OMgYGTuK+P8Y8MUcnnY1s+fo/5++ZvwapRjwy+R9I8Fs+hbwxEgmONUJHYkKASKxpUqMknbbPLiPHba3YJNPHGxGQruASO2QDUOSXNkxhKXJHNeW7riMl1n8QyLc6zEZ1LRFVPp6ce2kgdsYz5zWWM8jn2T7mzJHEocra50bfh/w/ms5vxMF0hm9RYyxHQ2rd9ZD5wTv996tHDOL4lL6fyUlqYzXC47e/8ABhcpcdu3vit3MDBMkmAyqIiV2/hEjt3yN8+aYssnKpepbNigoXDmq9/mbKHl28jVoraaN7Zio1FgGIO0hwowNPsCM9qeTNWovYp50HTkt/uiHc+PAnSsRG5ltGJacqqK/UAZiEHzZwvq/wBXzVckeWKC36GnSwnOXH3IvnP91fUaPSx0+NQXPq+7++R9TgxLHGkXityNUTL4ddGGRJF7qc4IyCPIIPgjIqJwU4uLGXCsuNwfVE9kYqyXETN02AZtJSPJ7657gqu5UglVBwc4wRXmJJp45Lf5v5Jb/n2PnoJSjLBNLiXK7dekYpvr1bVrmRXmN4nnZoTqDbsQGxqyQSC+7ZGCSe5Jr1NLGaxpT/bl8j6Dw6GWOFRyqmuXLl8tvl2NfBM0bB0JVlOQw2IrtOCkqlyNeXFHJFxkrTM6TmCXGAI17brGAdsYOPlyMDBxtgYxisv9LC73Zg/+diUrtv5/b6u99+pr7SzkuJNEatJI2Tgbk+SST/bV8k44429kdMuTHhhxTaSRseGcviSVY5nMWW0t6R6TjOGLsN/oMkZ3rLl1FRuCs8/Ua3hg5Y1f7+1X9aM7n7lT8D0uk7tDIRqDNt1F8kDA3G422wa8zKnrcUl/yW6/0eZp9R/Wxlxpccd17djJ5QlVXQt2DDP6HevnsO01Ziz24ujsIOa9U8orQCgFAKAUAoBQCgFAKAUBj3bEL6QSfGKhkojvPvF0gtunImtpwVAzhQQASxP0OCK55pKMdztgg5T26Hz5zJd9SYgfKnpX/wAx/f8AsFfS+DabydNF9Zbv9voV1M+LI/QlHAee1Xhz8OkQQqyMiXCattZJZpUAJPc5I7+wrrm0LedZ4773Xt2OHSiSfBfltoJprlpomQJ0wsT6gSSG6hOBgAAgf7R7b1m8W1SyRjjUXd3uq+QS6nPOeONi+vpp1xoLaY8DGVUaVY+5OM7++PFe5oMDwYIwfPm/dkGircgbKXhLJbrPIdAkOIEI9cgHzOB+VB/pHudh71zjqYyyvHHeub6Lt7t9iDW11ZJesrBSoYhWILKCdJI7Er2JFcpJXbW/fqCQcl8HjuJUeVoGjWVUlhlm6L6HGOqrEjVpJ7DJzjbevO12eUIuMU7q00r3XQIxLrg628063XUhEZcRx4Bldv8Aq1B3ULgqxftjtuRRZ3khF46d1fZd/wCEEauxuOlJHJ/oOrbd9iDsD52qNRiWbHLG+v2iyk4u0fQ/LN3NBcCBmaeORerHIqg6hIxkM0rs3pAzpCqP0r4qPFGbhL79zRNRlHjWxqeJcKtuIcYQxuJQI9VyAcoOmQFUN2OrIBA9j5NcpxjPKl25nWE5Y8L9XsbzjBN3OIYwAsRwCNtwPUc+AO23t9qjI3OfBHoUxpQjxS6i75WZEYq2o4OoKCpI8jv6vt5pLBJLZhZ03ujz/AJxCxe2ZVDxL/DIGwOCY2/XBB99/epillx8L6Bt4snEupZ8JbAQ2RxJqLyMzRgjEZ+XTjwTjJ+9X0/4ERqpXkZAfiKbr8a/4rRjf8Poxjpajpz+bPvq85xtXoeH4XLM8kuS5e7PZ8IxwdyXT9SNLXuo+gib/hvCUnuYli1yQuy6+yug7yBz2GBn1dj49q5SzShjbls1y9exmyamWPBJzpSSddn2r3fToW8esVifUrRaXZikccnU0qDhSWBPfwM527CumnyOap3t1Z30WaWSPDJO0lbaq3129DA6hIAJJC50gnYZ3OB43rUkk7o3xik20t3zKg1c7JmW9gTD1kOpQcSYG6HxqHsfDdu42NcvNXHwS2fT1M39VHzfKkqfTtJenquqMBquzpI3nI/FRa3kbNjQ3oYkdg3Yg+MHH6ZrDrcTyYml03PK8V07z6dpc1uvkb/4m8CLXCzdWNUdcESHGnHc9twc5++axaLOlBxp2eR4RrFHC8fC2/TqafmbnAXFqloialQIDM+SzFMAMo2xnG5Pudq64dK4TeR7c9jvpfDniyvNJ03ey9TX8DEixGbH8JHCM2obMew05z5G+MV8/wCJaZ4s0pL8L3/P+TNrYxjm4e+/+zo3LXGiQF1HHt/h7VxxZHyPKy4ktyZQvkVrRkZ6VJAoBQCgFAKAUAoBQCgKAUBreYoYjbyNPGkiRoz4cZxpUnI9jt3FFBTai+pKk4u0fKGsnc9zua+0ilHZFChNdYkHpb3DISY3ZSQVJRipIPdSQdwfaruKe0lfuQWiuqZJL+UeVDJFJfXKYtLb1sj5UzYGSiH9h7EnGe5GDV67hksGJ/HLa/8Ar7/ewruR/jvEzdTvKRpDH0Rj5UT8sajwAPA2zmtunxLDjUF833fVgwkQsQAMknAHuTsBXVySVsG34/FEIrUw5wEeOTPmRJCXcHyGEikewwPFYsE5uU+PumvZrZfKvzILeWPwglL32oxxrqSFFJ6rjtGW/ID5J/eq6rznDhxc3zfZd/UklM3MsN9A9xfW0MrQzqixxyGGVIHGPRgjrBWwAPByTgGvO/pp4Mix4pNWrtq05L9Ac/lxqOnIXJ0hsE4zsCR3OMV6G9b8yTtHwvhe/SCWVVK2qCJdcbH5dWl4pNWA4I3BB2xXyWvw8Ork/wAvnv8Aqd1NLHwo9eF8p21rxL8K0jSK8ReMatLqc5CuV75AYjt27V5nlRWWn1RoeaUsVpctiRcMK2dy6NkLuATv6WIKt9e2D+tIVjyNPkUleTGmuhI7visSKW1q22wUgk/t/bWmU4pXZnUG3RFOHcO6kcszTSwIg+eJ9OdIJYnbcD/Gs2KFpybaNOSdNRSTMH4YcsyRub1pBomjKrGMkkFgQ8h7ZGCMb4ye1X00Glxdxqsql8FciGfENVHEbjSWPqXOo5wdC5A9gPAr6HRQ4cV99z6DwqPDpo+tmktGUOvUBKahrCnDFc+oKfBxWx3Trmem+LhfDz6e5Mhx6K0jiaCCFUuGczwl+q7RjCorMSdGQX29xn6VkWGWWTU5O1VPlueWtJPUTksk23GuF1SUubrvW25HuMiASk2zMYmAYBwQyk94yfzY9/7e9bsLycP9zmexpJZuD+8viW23X1+ZlcLjQwTa/mdkSI7bNuxJ+mBp/wB76VGSUlkjXS2/bkVzzms0HHkk3L25fz8jWdq1JnoKSM7g3Efw8qsw1xnaWM/K6+QR2PuM+QK458fmRpbPo+zMuswefjcYupdH2Zn8ycutbqk0Y1QTDUhXLBAdwjN52Ox81n0+qWS4S/EvqY9F4jHM3intOO2/X1/gjjVpZvbKXE7OdTsWb3Ykn9zXNRSVJHFRjFVFV7HiaqzmyX/DyzW8F1ZuzKsqI4K4yGjcEEZ28jP0ry/EcalBWeJ4unFQyLo39TpPAOUYrWIoSZXPeQjB+mgfl/vryo4oxR4E80puzd2VuY1wW1fXGKulRzbsyKkgUAoBQCgFAKAUAoBQCgI/8QGI4be4/wCzSf8A4EV30v8Anh7oh8j5cr6tMg6P8NLT8LItxcWoe3MDyvcyRMRGFGoNE2Cp22IHqJO3avN10/NXBCW9pJLr7/dAnfHODWPHbBri3VQ4VjFKI+m4Zc+h9slSRjB98isGDPm0ebgny2tej7E7NHz6pyK+tTKmbPxWeSMRPPK8S40xtI7IMdsKTjaqxxY4y44xSfetwYldbBKZ+LcPWxRIbaRb4D1Ts3pB3DuCG32JwMDBx7V5yxal525zTh2/joCNzz6gqgaVQYVe/fdiT5JP9w8VsSpt9WDxqGwUrm2BXNsk738CCf6PceBcNj/urn+dfO+Kf5l7EozuYeRddzJexXDRSYD6SupdSLgEHOQDpG33rx8mHifEnuaceocY8DVo1PDua4eJSxfiHS3VIzk6sa3P+ixGFGwOD/OuPmRytKWx2lhlhT4dzc8RsLVInb8YudJ0ZkjxnG2cbn9KtLDjS5nOOXI3yNPHxWXjEQsrbRAEiDTsw2OCAERV7Anc/t94U3mXDHbuXcFglxy37Ev5I4A/D7UQySdRtbMSNlGo50qDuB5+5NaYR4Y0ZsuTjlxHGec2Jv7rP/xm/wAB/Kvf03+KPsfWaHbTw9jUg1pRuTL1q6Z0TLwasmdEz3iuMAr3B3+xGcMD4Iyf50atpkuKbT6r9OpvZuI2b2hUwOLs95QfSTndu/Yjxjv+9ZowzRy3xfD2MMMOrjqLU15fb07fzZH81ss9KzIHEZRGYxLIIz3jDto9/lziuTxwvipWcHhxOfHwri70rMQDJAHcnAqZSpWTKVKzsiW1nwa3RpVBZsKz6Azs2Mn7AYO399eC5ZdTN0fGyyajX5Wov5XSSIJz1a9WSSeO3EcIVGSWNCEkV8YdmwBk6ht3GCDWzTS4Uot2+3Y9XQT4IrHKVve0+aa6fQp8Jm/9oD6xPn+Rprf8fzI8X/wfNHba8g+YFAKAUAoBQCgFAKAUAoBQCgNVzVadeyuYh3eCRR9yhArphlwZIy7NA+UFORX1vIoda+GfxBtobX8Ff+lF1KjsheNkYkmOQAHGMkbjGK8jXaHJLJ5uLf8AWyyZtOafiHY2lo1twzQzspVBEhWKPVnU+cAE7k4Gd+9c9PoM2XKp57r15si+xxICvpEyCtWsCpsCosCqtgVVsFKo2SK5tg+i/g1Z9PhUJ8yNJIf1cgfyUV814hLizslE3ZQRg7g9we1YyTRW/J1lGkqR28aiUEPgb4PhSflA8AYAqnlx32Ojyzdb8jR8p/DmO0eRp3W61DSgaIBVH5sgkhidhnbz71zx6eMHZ1y6mU0ktiQcB5WtrFpHt49LSfMSzNt30rk7DPiusYKPI4zySn+Jm6qxQ4N8Srbp8Rm/19L/ALqAf5g17GkleJH1Phs708fS0RoGtaZ6SZeDV0zomXA1ay6ZcDU2XTK5qbJsZpYsoTUWQ2U1Y7bVV9ijdnV+G852N7AqX+hXXGpZEJQkfnRgDjPt33I3rxp6bLjlePkfK5vD9Tp8jlguulc/maL4hc5xXEQtbXePILvpKr6flRFIG2QDnHgYrrptNKD458zT4foJ45+bl59F/sx/g9BqvXfwkJ/dmAH9hqdbL4EvUt4vOsKXdnZq8s+cFAKAUAoBQCgFAKAUAoBQCgKEUB8mcwcONrdTwH/qpWUfbOUP6qQa+qw5OPHGXdFTArumBV0wKsmBVrIK0sClgpVWwKq2SKo2ClUbB9CfBLiqzcOWLPrt3ZGHnDMXQ/scf7pr5/xCDjmvuSjoFYSRQCgFAKA+fefuJC5v5nU5VSI1PvoGkn9817Gmjw40mfU6DG8eCKfv+ZoQa02b0y4GrJl0y4GrWXTLs1NlrGqpsniGaWOIZqLIstJqLKtlpNUbKNlhNQ2c2zq/wWscRTzH87hF+yjJx+rfyry9bK5KJ8/4vkucYdlf5nSqxHkCgFAKAUAoBQCgFAKAUAoBQCgOGfHbgPSuI7tR6Zx05D/rqPST90GP9yvY8NzXF4305exVnLq9VMFaumBVrAqbApYFLAqLAqGwUqjYFUbBJOQeaW4ZdrLuYnwk6jyufmA8svcfqPNZNThWWFdegPpu1uVlRZI2DI4DKwOQQdwRXz7TTplj1oBQCgIV8TOaxZQ9KM/1iYELjui9mkPsfA+u/iu+nxccrfJG3Q6bzZ8T/Cjhwr1kfRpl4NWTOiZcDUpl0y4GrWWTK5qbLWV1VNk8Q1UsWUJqLIsoTUWVbLSarZVsIhYhVGWYgKB3JJwAP1qrlW7OcpJK2fRvLHChZ2sUIxlF9RHlju5/cmvEyT45OR8lnyvLkc+5tKocRQCgFAKAUAoBQCgFAKAUAoBQGn5t4EnELWW3fA1j0NjOlxuj/of5ZrphyvFNSQPlm9tHhkeKVSskbFXU+CNj/wA+2K+khNSVrkVPGuiYFWsFamwUpYFLAqLAqtgVVsCqtgoTiqNg798DRcCxdZlZYhIfw+sEHSRltIP5dWcfc142tcHkuPzJR0esZIoChoD5y536/wCOnNyGDmRtOrONAOI9B8rpx2r1MLXAqPotI4eUlDsaUGu1mtMuBqyZdMuBq1lkyoNTZdMuzU2TYzSybGaWLKZpZFlCaiytlCaiyrZPfhJy8Z5zdOP4cJwmezSY/wDKDn7ke1YtXlpcK6nleJajhh5a5vn7HZhXnHhFaAUAoBQCgFAKAUAoBQCgFAKAUAoDiHx64Ksc0N0gA6wMcuPLKAUY+505H+6K9Xw/K2nB9N0QzlVemmQKmwKmwKWBSwKiwKiwKq2ClVbB1r4CLBI1yjwxtMmmRJWQMwU+koGI9OCAdu+T7V5mvctnexKO115xIoBQCgMa/t43RuqiugBJV1DDHc7EVKbXImLaezPmO8nV5JHRQiM7MiDsqliVUfYYFetHZKz6aFqKTPMGrWdUyoNWssmXZqbLWM1Nk2VzSyeIZpYspmlkcQJqLI4igBJAHcnA+52FVbKuVcz6V5e4UtpbxQp2RQCfdu7MfqTk1485OUm2fK5cjyTcn1NlVTmKAUAoBQCgFAKAUAoBQCgFAKAUAoDlv/SB/wDc7f3/ABP/AOqTP91btB+N+37kM4ZXrWQKmwKmwKWBSwKiwKiwKq2BVWwdz+ACp+EnYJhzPhpMfMAoKgH2GW2+p968vWt8a9iyOpVjAoBQCgFAfMnNAUXtyEXQoncBO2PUR28A9wPrXp438KPoMEn5cb7GtBrpZ3Ui4GpstZXNTZayuqpsmxqpZNjVSyLGaWLKZqLIsyeEn+sQ57dVM/8AfFUm/hfscsr+B+zPqGvJPmRQCgFAKAUAoBQCgFAKAUAoBQCgFAKA41/0g77e0g/25T/JF/tb9q36FfiZDOP16FkCpsCpsCpsCosCosCosCobBawyCKrYPq/k67E1jbSKoUPCh0gYA9IzgD614uRVJosbiqgUAoBQCgOKfHC5Bu4IwACkJYnG51tgAnzjR/M1r0/Js9PQqoN+pzoGtNm9MrmpssmVzU2WsrmpsmyuaWTYzSxZTNRZFlM0sjiCyFSGHcEEfcbioe5Vu9j6m4fdCaKORdxIiuD9GAI/try2qdHzklTaMioIFAKAUAoBQCgFAKAUAoBQCgFAKAUB80fFfi/4ric5BykWIU329Pz/APjLD9K9PTrhxogiFaLAqbIFTYK0sFKWDc8J5VvLuIy29u8satpLLp74ycAkFsfSucs0IupMk85eWr1DhrO6H/08p/mFxUebB9UQIeWb1zhbO6J/+XlA/crgVDywXVAmXKvwiurhw12Pw0OcsMhpmHlVCkhM+5O3tWfJqor8O7Jo7zZWqQxpHGoVEUKijsABgD9qwN3uyT2oBQCgFAKAh3xB5HXiaq6MI7iMEIxGVYd9D4379j4ye9dMeTgO+DO8b9Dj3EeSOIQEhrWRgPzRDqqfqNGT+4Falli+p6MdRjfU1/8AQd1/2W5/+3l//mreZHudPNh3X5mZacoX8vy2k/3dDGP3fFHliuoeoxrnJGqvLd4ZHjkUq6MVZT3BHf8A9fNXTvdHVTTVo8tVSTYzQWUzSyLGaiyLKZqLIbO+/CPiv4jh6KT6oCYm+w3T/wAJA/SsWaNSPI1UeHI/XcmtcjOKAUAoBQCgFAKAUAoBQCgFAKAUBicXuDFBK6/Mkbsue2QpI/souYPkPWW9THJbck9yTuSf1r1uWxBWpAqbAqbAxSwUY0sH1TyLYJb8PtUjGF6Ksfcsw1sx+pYk15ORuU22Sb6qAUAoBQCgFAKAUAoBQCgFAKA4f8brNI72N1GGliy/sSraQfvjb9BWrA/hPS0cnwNHO813NljNCLBoLKVBFlM0Is6X8C7phdTxg+hogxH1VsAj9GP8q4Z+SMWrXwpna6zGEUAoBQCgFAKAUB/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 descr="Saltburn Campus Portrait Logo pic no strap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080120" cy="122951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5 weekly cycle of SLT meetings (</a:t>
            </a:r>
            <a:r>
              <a:rPr lang="en-GB" dirty="0" err="1" smtClean="0"/>
              <a:t>Huntcliff</a:t>
            </a:r>
            <a:r>
              <a:rPr lang="en-GB" dirty="0" smtClean="0"/>
              <a:t>, Primary, </a:t>
            </a:r>
            <a:r>
              <a:rPr lang="en-GB" dirty="0" err="1" smtClean="0"/>
              <a:t>Huntcliff</a:t>
            </a:r>
            <a:r>
              <a:rPr lang="en-GB" dirty="0" smtClean="0"/>
              <a:t>, Primary, Campus)</a:t>
            </a:r>
          </a:p>
          <a:p>
            <a:r>
              <a:rPr lang="en-GB" dirty="0" smtClean="0"/>
              <a:t>2 weekly meeting EHT and both heads of school (Campus)</a:t>
            </a:r>
          </a:p>
          <a:p>
            <a:r>
              <a:rPr lang="en-GB" dirty="0" smtClean="0"/>
              <a:t>Campus shadow leadership (5 members – 3 </a:t>
            </a:r>
            <a:r>
              <a:rPr lang="en-GB" dirty="0" err="1" smtClean="0"/>
              <a:t>Huntcliff</a:t>
            </a:r>
            <a:r>
              <a:rPr lang="en-GB" dirty="0" smtClean="0"/>
              <a:t>, 2 Primary)</a:t>
            </a:r>
          </a:p>
          <a:p>
            <a:r>
              <a:rPr lang="en-GB" dirty="0" smtClean="0"/>
              <a:t>Campus Improvement Team (6 members appointed- </a:t>
            </a:r>
            <a:r>
              <a:rPr lang="en-GB" dirty="0" err="1" smtClean="0"/>
              <a:t>anually</a:t>
            </a:r>
            <a:r>
              <a:rPr lang="en-GB" dirty="0" smtClean="0"/>
              <a:t> – Lead on T&amp;L and monitoring and evaluation – subject reviews</a:t>
            </a:r>
          </a:p>
          <a:p>
            <a:r>
              <a:rPr lang="en-GB" dirty="0" smtClean="0"/>
              <a:t>Research projects (T&amp;L investigations – 6 per year in cross phase groups)</a:t>
            </a:r>
          </a:p>
          <a:p>
            <a:r>
              <a:rPr lang="en-GB" dirty="0" smtClean="0"/>
              <a:t>New cross campus progress roles – Numeracy, literacy, More Able, PP</a:t>
            </a:r>
          </a:p>
          <a:p>
            <a:r>
              <a:rPr lang="en-GB" dirty="0" smtClean="0"/>
              <a:t>Senior leaders deputise cross phase (CP, SEN especially)</a:t>
            </a:r>
          </a:p>
          <a:p>
            <a:r>
              <a:rPr lang="en-GB" dirty="0" smtClean="0"/>
              <a:t>Shared CPD (culture and T&amp;L especially)</a:t>
            </a:r>
          </a:p>
          <a:p>
            <a:r>
              <a:rPr lang="en-GB" dirty="0" smtClean="0"/>
              <a:t>Shared policies</a:t>
            </a:r>
          </a:p>
          <a:p>
            <a:r>
              <a:rPr lang="en-GB" dirty="0" smtClean="0"/>
              <a:t>Cross campus learning walks (attitudes to learning, feedback 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Cross campus research projects on transition/peer mentoring</a:t>
            </a:r>
            <a:endParaRPr lang="en-GB" dirty="0" smtClean="0"/>
          </a:p>
          <a:p>
            <a:r>
              <a:rPr lang="en-GB" dirty="0" smtClean="0"/>
              <a:t>Shared parental opportunities/communication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396335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All learners, always learning</a:t>
            </a:r>
            <a:endParaRPr lang="en-GB" sz="2400" i="1" dirty="0"/>
          </a:p>
        </p:txBody>
      </p:sp>
    </p:spTree>
    <p:extLst>
      <p:ext uri="{BB962C8B-B14F-4D97-AF65-F5344CB8AC3E}">
        <p14:creationId xmlns="" xmlns:p14="http://schemas.microsoft.com/office/powerpoint/2010/main" val="26265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299</Words>
  <Application>Microsoft Office PowerPoint</Application>
  <PresentationFormat>On-screen Show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History</vt:lpstr>
      <vt:lpstr>Slide 3</vt:lpstr>
      <vt:lpstr>Organisation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Eyre</dc:creator>
  <cp:lastModifiedBy>Peter Eyre</cp:lastModifiedBy>
  <cp:revision>6</cp:revision>
  <dcterms:created xsi:type="dcterms:W3CDTF">2016-05-18T07:08:40Z</dcterms:created>
  <dcterms:modified xsi:type="dcterms:W3CDTF">2016-05-20T09:31:14Z</dcterms:modified>
</cp:coreProperties>
</file>