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264" r:id="rId3"/>
    <p:sldId id="260" r:id="rId4"/>
    <p:sldId id="261" r:id="rId5"/>
    <p:sldId id="266" r:id="rId6"/>
    <p:sldId id="262" r:id="rId7"/>
    <p:sldId id="269" r:id="rId8"/>
    <p:sldId id="270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C347"/>
    <a:srgbClr val="DC5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4DB34-9ECD-4235-8099-F083F477F2B5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BD5E0-AC3C-4F80-B41C-31B32A2421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8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 Janie </a:t>
            </a:r>
          </a:p>
          <a:p>
            <a:r>
              <a:rPr lang="en-GB" dirty="0"/>
              <a:t>Resilience – why we need it </a:t>
            </a:r>
          </a:p>
          <a:p>
            <a:r>
              <a:rPr lang="en-GB" dirty="0"/>
              <a:t>Resilience – learnable skill</a:t>
            </a:r>
          </a:p>
          <a:p>
            <a:r>
              <a:rPr lang="en-GB" dirty="0"/>
              <a:t>We choose the life we live</a:t>
            </a:r>
          </a:p>
          <a:p>
            <a:r>
              <a:rPr lang="en-GB" dirty="0"/>
              <a:t>Proactive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BD5E0-AC3C-4F80-B41C-31B32A2421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56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BD5E0-AC3C-4F80-B41C-31B32A2421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19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BD5E0-AC3C-4F80-B41C-31B32A2421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72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BD5E0-AC3C-4F80-B41C-31B32A2421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600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an anchor </a:t>
            </a:r>
          </a:p>
          <a:p>
            <a:r>
              <a:rPr lang="en-GB" dirty="0"/>
              <a:t>How relate to building resilience</a:t>
            </a:r>
          </a:p>
          <a:p>
            <a:r>
              <a:rPr lang="en-GB" dirty="0"/>
              <a:t>Examples</a:t>
            </a:r>
          </a:p>
          <a:p>
            <a:r>
              <a:rPr lang="en-GB" dirty="0"/>
              <a:t>Use natural ones and create new ones</a:t>
            </a:r>
          </a:p>
          <a:p>
            <a:r>
              <a:rPr lang="en-GB" dirty="0"/>
              <a:t>Challenge – find one and use 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BD5E0-AC3C-4F80-B41C-31B32A2421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712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BD5E0-AC3C-4F80-B41C-31B32A2421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842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05E-3600-B545-ACBD-CD7EA5DE90C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9938-9BD2-1F48-9069-86E2BD4FC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1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05E-3600-B545-ACBD-CD7EA5DE90C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9938-9BD2-1F48-9069-86E2BD4FC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8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05E-3600-B545-ACBD-CD7EA5DE90C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9938-9BD2-1F48-9069-86E2BD4FC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56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137D-7F58-4560-85AB-533BDE28CB9E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775D-38F0-466F-AC88-715B6B5EA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889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137D-7F58-4560-85AB-533BDE28CB9E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775D-38F0-466F-AC88-715B6B5EA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144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137D-7F58-4560-85AB-533BDE28CB9E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775D-38F0-466F-AC88-715B6B5EA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421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137D-7F58-4560-85AB-533BDE28CB9E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775D-38F0-466F-AC88-715B6B5EA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44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137D-7F58-4560-85AB-533BDE28CB9E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775D-38F0-466F-AC88-715B6B5EA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271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137D-7F58-4560-85AB-533BDE28CB9E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775D-38F0-466F-AC88-715B6B5EA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16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137D-7F58-4560-85AB-533BDE28CB9E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775D-38F0-466F-AC88-715B6B5EA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287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137D-7F58-4560-85AB-533BDE28CB9E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775D-38F0-466F-AC88-715B6B5EA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79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05E-3600-B545-ACBD-CD7EA5DE90C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9938-9BD2-1F48-9069-86E2BD4FC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66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137D-7F58-4560-85AB-533BDE28CB9E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775D-38F0-466F-AC88-715B6B5EA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03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137D-7F58-4560-85AB-533BDE28CB9E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775D-38F0-466F-AC88-715B6B5EA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69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137D-7F58-4560-85AB-533BDE28CB9E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775D-38F0-466F-AC88-715B6B5EA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99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05E-3600-B545-ACBD-CD7EA5DE90C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9938-9BD2-1F48-9069-86E2BD4FC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05E-3600-B545-ACBD-CD7EA5DE90C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9938-9BD2-1F48-9069-86E2BD4FC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3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05E-3600-B545-ACBD-CD7EA5DE90C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9938-9BD2-1F48-9069-86E2BD4FC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8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05E-3600-B545-ACBD-CD7EA5DE90C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9938-9BD2-1F48-9069-86E2BD4FC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4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05E-3600-B545-ACBD-CD7EA5DE90C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9938-9BD2-1F48-9069-86E2BD4FC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05E-3600-B545-ACBD-CD7EA5DE90C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9938-9BD2-1F48-9069-86E2BD4FC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9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05E-3600-B545-ACBD-CD7EA5DE90C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9938-9BD2-1F48-9069-86E2BD4FC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2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F705E-3600-B545-ACBD-CD7EA5DE90C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F9938-9BD2-1F48-9069-86E2BD4FC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2137D-7F58-4560-85AB-533BDE28CB9E}" type="datetimeFigureOut">
              <a:rPr lang="en-GB" smtClean="0"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A775D-38F0-466F-AC88-715B6B5EA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10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105202" y="517575"/>
            <a:ext cx="4968552" cy="1440160"/>
          </a:xfrm>
          <a:prstGeom prst="roundRect">
            <a:avLst/>
          </a:prstGeom>
          <a:solidFill>
            <a:schemeClr val="bg1"/>
          </a:solidFill>
          <a:ln w="177800" cap="flat" cmpd="thinThick">
            <a:solidFill>
              <a:schemeClr val="tx2">
                <a:lumMod val="40000"/>
                <a:lumOff val="60000"/>
              </a:schemeClr>
            </a:solidFill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5202" y="762963"/>
            <a:ext cx="490299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bliqueBottomRight"/>
              <a:lightRig rig="threePt" dir="t"/>
            </a:scene3d>
            <a:sp3d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 w="900" cmpd="sng">
                  <a:solidFill>
                    <a:prstClr val="black">
                      <a:lumMod val="50000"/>
                      <a:lumOff val="50000"/>
                    </a:prstClr>
                  </a:solidFill>
                  <a:prstDash val="solid"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MASSIVE Goal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01046" y="2708920"/>
            <a:ext cx="7776864" cy="2952328"/>
          </a:xfrm>
          <a:prstGeom prst="roundRect">
            <a:avLst/>
          </a:prstGeom>
          <a:solidFill>
            <a:schemeClr val="bg1"/>
          </a:solidFill>
          <a:ln w="177800" cap="flat" cmpd="thinThick">
            <a:solidFill>
              <a:schemeClr val="tx2">
                <a:lumMod val="40000"/>
                <a:lumOff val="60000"/>
              </a:schemeClr>
            </a:solidFill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9602" y="3068960"/>
            <a:ext cx="70387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 Massive Goal(s) for you from this session: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inspire </a:t>
            </a:r>
            <a:r>
              <a:rPr lang="en-GB" sz="2000" b="1" u="sng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GB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take </a:t>
            </a:r>
            <a:r>
              <a:rPr lang="en-GB" sz="2000" b="1" u="sng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GB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first step to boosting </a:t>
            </a:r>
            <a:r>
              <a:rPr lang="en-GB" sz="2000" b="1" u="sng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GB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own resilience and give </a:t>
            </a:r>
            <a:r>
              <a:rPr lang="en-GB" sz="2000" b="1" u="sng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GB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means to achieve it.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58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55913"/>
            <a:ext cx="7772400" cy="12589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  <a:t>5 Steps to Boosting Resilience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219" y="2670773"/>
            <a:ext cx="3058981" cy="4332082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290957"/>
            <a:ext cx="4140200" cy="2860259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Tahoma"/>
                <a:cs typeface="Tahoma"/>
              </a:rPr>
              <a:t>Welcome</a:t>
            </a:r>
          </a:p>
          <a:p>
            <a:pPr algn="l"/>
            <a:endParaRPr lang="en-US" dirty="0">
              <a:solidFill>
                <a:schemeClr val="bg1"/>
              </a:solidFill>
              <a:latin typeface="Tahoma"/>
              <a:cs typeface="Tahoma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Tahoma"/>
                <a:cs typeface="Tahoma"/>
              </a:rPr>
              <a:t>Janie Lambeth  </a:t>
            </a:r>
          </a:p>
          <a:p>
            <a:pPr algn="l"/>
            <a:endParaRPr lang="en-US" dirty="0">
              <a:solidFill>
                <a:schemeClr val="bg1"/>
              </a:solidFill>
              <a:latin typeface="Tahoma"/>
              <a:cs typeface="Tahoma"/>
            </a:endParaRPr>
          </a:p>
          <a:p>
            <a:pPr algn="l"/>
            <a:endParaRPr lang="en-US" dirty="0">
              <a:solidFill>
                <a:schemeClr val="bg1"/>
              </a:solidFill>
              <a:latin typeface="Tahoma"/>
              <a:cs typeface="Tahoma"/>
            </a:endParaRPr>
          </a:p>
          <a:p>
            <a:pPr algn="l"/>
            <a:endParaRPr lang="en-US" dirty="0">
              <a:solidFill>
                <a:schemeClr val="bg1"/>
              </a:solidFill>
              <a:latin typeface="Tahoma"/>
              <a:cs typeface="Tahoma"/>
            </a:endParaRPr>
          </a:p>
          <a:p>
            <a:pPr algn="l"/>
            <a:endParaRPr lang="en-US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3504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</a:br>
            <a: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  <a:t>Step 1 – Know yourself </a:t>
            </a:r>
            <a:b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</a:br>
            <a:endParaRPr lang="en-US" sz="4000" b="1" dirty="0">
              <a:solidFill>
                <a:srgbClr val="A0C347"/>
              </a:solidFill>
              <a:latin typeface="Tahoma"/>
              <a:cs typeface="Tahoma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026846E-4B3C-48D9-AEB6-882DB2A95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837433"/>
            <a:ext cx="5268351" cy="263417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47728B-10F2-4A1B-9984-5C42957EC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551" y="1618584"/>
            <a:ext cx="4021844" cy="570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61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</a:br>
            <a: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  <a:t>Step 2 – LOL </a:t>
            </a:r>
            <a:b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</a:br>
            <a:endParaRPr lang="en-US" sz="4000" b="1" dirty="0">
              <a:solidFill>
                <a:srgbClr val="A0C347"/>
              </a:solidFill>
              <a:latin typeface="Tahoma"/>
              <a:cs typeface="Tahoma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AC564A8-B180-49D4-A046-E249AB839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01329" y="2101202"/>
            <a:ext cx="5085471" cy="254273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3D7570-1C60-436A-8935-C2AF8EC72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4745" y="1377208"/>
            <a:ext cx="3654849" cy="518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3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  <a:t>Step 3 – Thinking Traps   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ahoma"/>
                <a:cs typeface="Tahoma"/>
              </a:rPr>
              <a:t>Tunnel Vision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Tahoma"/>
                <a:cs typeface="Tahoma"/>
              </a:rPr>
              <a:t>Jumping to conclusions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ahoma"/>
                <a:cs typeface="Tahoma"/>
              </a:rPr>
              <a:t>Mind Reading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ahoma"/>
                <a:cs typeface="Tahoma"/>
              </a:rPr>
              <a:t>Black and White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 err="1">
                <a:latin typeface="Tahoma"/>
                <a:cs typeface="Tahoma"/>
              </a:rPr>
              <a:t>Maximising</a:t>
            </a:r>
            <a:r>
              <a:rPr lang="en-US" dirty="0">
                <a:latin typeface="Tahoma"/>
                <a:cs typeface="Tahoma"/>
              </a:rPr>
              <a:t>/</a:t>
            </a:r>
            <a:r>
              <a:rPr lang="en-US" dirty="0" err="1">
                <a:latin typeface="Tahoma"/>
                <a:cs typeface="Tahoma"/>
              </a:rPr>
              <a:t>Minimising</a:t>
            </a:r>
            <a:endParaRPr lang="en-US" dirty="0">
              <a:latin typeface="Tahoma"/>
              <a:cs typeface="Tahom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ahoma"/>
                <a:cs typeface="Tahoma"/>
              </a:rPr>
              <a:t>Shoulda, </a:t>
            </a:r>
            <a:r>
              <a:rPr lang="en-US" dirty="0" err="1">
                <a:latin typeface="Tahoma"/>
                <a:cs typeface="Tahoma"/>
              </a:rPr>
              <a:t>Woulda,Coulda</a:t>
            </a:r>
            <a:r>
              <a:rPr lang="en-US" dirty="0">
                <a:latin typeface="Tahoma"/>
                <a:cs typeface="Tahoma"/>
              </a:rPr>
              <a:t>,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dirty="0">
              <a:latin typeface="Tahoma"/>
              <a:cs typeface="Tahom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Tahoma"/>
                <a:cs typeface="Tahoma"/>
              </a:rPr>
              <a:t>Personalisation</a:t>
            </a:r>
            <a:endParaRPr lang="en-US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 err="1">
                <a:latin typeface="Tahoma"/>
                <a:cs typeface="Tahoma"/>
              </a:rPr>
              <a:t>Externalising</a:t>
            </a:r>
            <a:endParaRPr lang="en-US" dirty="0">
              <a:latin typeface="Tahoma"/>
              <a:cs typeface="Tahoma"/>
            </a:endParaRPr>
          </a:p>
          <a:p>
            <a:pPr marL="0" indent="0" algn="l">
              <a:buNone/>
            </a:pPr>
            <a:endParaRPr lang="en-US" dirty="0">
              <a:latin typeface="Tahoma"/>
              <a:cs typeface="Tahom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ahoma"/>
                <a:cs typeface="Tahoma"/>
              </a:rPr>
              <a:t>Over-</a:t>
            </a:r>
            <a:r>
              <a:rPr lang="en-US" dirty="0" err="1">
                <a:solidFill>
                  <a:schemeClr val="tx1"/>
                </a:solidFill>
                <a:latin typeface="Tahoma"/>
                <a:cs typeface="Tahoma"/>
              </a:rPr>
              <a:t>generalisation</a:t>
            </a:r>
            <a:endParaRPr lang="en-US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ahoma"/>
                <a:cs typeface="Tahoma"/>
              </a:rPr>
              <a:t>Emotional Reasoning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83281-CF97-4C7B-9EB9-DE24B8F50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176" y="2996604"/>
            <a:ext cx="2205394" cy="312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0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</a:br>
            <a: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  <a:t>Step 4 – Anchors</a:t>
            </a:r>
            <a:b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</a:br>
            <a:endParaRPr lang="en-US" sz="4000" b="1" dirty="0">
              <a:solidFill>
                <a:srgbClr val="A0C347"/>
              </a:solidFill>
              <a:latin typeface="Tahoma"/>
              <a:cs typeface="Tahoma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4AF1F27-7E33-4E23-A4BE-10EB55F75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64324" y="3727938"/>
            <a:ext cx="2845691" cy="241772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1098D3-2A53-4217-A48B-D3C12F371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89" y="1621302"/>
            <a:ext cx="5563772" cy="278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7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</a:br>
            <a: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  <a:t>Step 5 – </a:t>
            </a:r>
            <a:b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</a:br>
            <a: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  <a:t>Take a Deep Breath  </a:t>
            </a:r>
            <a:b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</a:br>
            <a:endParaRPr lang="en-US" sz="4000" b="1" dirty="0">
              <a:solidFill>
                <a:srgbClr val="A0C347"/>
              </a:solidFill>
              <a:latin typeface="Tahoma"/>
              <a:cs typeface="Tahoma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FAF7168-99CF-490B-B209-A804C99C8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98276" y="1971076"/>
            <a:ext cx="4888523" cy="244426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DB0567-9B69-49F2-BC13-02A48E7CF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511" y="1418760"/>
            <a:ext cx="3833787" cy="54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66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  <a:t>Questions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3943" y="1210173"/>
            <a:ext cx="3988057" cy="5647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7818" y="5763856"/>
            <a:ext cx="10581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a copy of the delegate notes please go to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www.threedomsolutions.co.uk/conference17 </a:t>
            </a:r>
          </a:p>
        </p:txBody>
      </p:sp>
    </p:spTree>
    <p:extLst>
      <p:ext uri="{BB962C8B-B14F-4D97-AF65-F5344CB8AC3E}">
        <p14:creationId xmlns:p14="http://schemas.microsoft.com/office/powerpoint/2010/main" val="2028645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105202" y="517575"/>
            <a:ext cx="4968552" cy="1440160"/>
          </a:xfrm>
          <a:prstGeom prst="roundRect">
            <a:avLst/>
          </a:prstGeom>
          <a:solidFill>
            <a:schemeClr val="bg1"/>
          </a:solidFill>
          <a:ln w="177800" cap="flat" cmpd="thinThick">
            <a:solidFill>
              <a:schemeClr val="tx2">
                <a:lumMod val="40000"/>
                <a:lumOff val="60000"/>
              </a:schemeClr>
            </a:solidFill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0764" y="732249"/>
            <a:ext cx="4837427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bliqueBottomRight"/>
              <a:lightRig rig="threePt" dir="t"/>
            </a:scene3d>
            <a:sp3d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 w="900" cmpd="sng">
                  <a:solidFill>
                    <a:prstClr val="black">
                      <a:lumMod val="50000"/>
                      <a:lumOff val="50000"/>
                    </a:prstClr>
                  </a:solidFill>
                  <a:prstDash val="solid"/>
                </a:ln>
                <a:solidFill>
                  <a:prstClr val="black">
                    <a:lumMod val="50000"/>
                    <a:lumOff val="50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Set Your Goal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5576" y="2636912"/>
            <a:ext cx="3672408" cy="2952328"/>
          </a:xfrm>
          <a:prstGeom prst="roundRect">
            <a:avLst/>
          </a:prstGeom>
          <a:solidFill>
            <a:schemeClr val="bg1"/>
          </a:solidFill>
          <a:ln w="177800" cap="flat" cmpd="thinThick">
            <a:solidFill>
              <a:schemeClr val="tx2">
                <a:lumMod val="40000"/>
                <a:lumOff val="60000"/>
              </a:schemeClr>
            </a:solidFill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9602" y="3068960"/>
            <a:ext cx="3204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points to remember: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 honest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 your thinking traps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your anchors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 deep breath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1038" name="Picture 14" descr="Image result for set go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99082"/>
            <a:ext cx="3846759" cy="192015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502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166</Words>
  <Application>Microsoft Office PowerPoint</Application>
  <PresentationFormat>On-screen Show (4:3)</PresentationFormat>
  <Paragraphs>57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Office Theme</vt:lpstr>
      <vt:lpstr>1_Office Theme</vt:lpstr>
      <vt:lpstr>PowerPoint Presentation</vt:lpstr>
      <vt:lpstr>5 Steps to Boosting Resilience</vt:lpstr>
      <vt:lpstr> Step 1 – Know yourself  </vt:lpstr>
      <vt:lpstr> Step 2 – LOL  </vt:lpstr>
      <vt:lpstr>Step 3 – Thinking Traps   </vt:lpstr>
      <vt:lpstr> Step 4 – Anchors </vt:lpstr>
      <vt:lpstr> Step 5 –  Take a Deep Breath   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cookie</dc:creator>
  <cp:lastModifiedBy>Janie Lamberth</cp:lastModifiedBy>
  <cp:revision>25</cp:revision>
  <dcterms:created xsi:type="dcterms:W3CDTF">2015-07-11T19:55:05Z</dcterms:created>
  <dcterms:modified xsi:type="dcterms:W3CDTF">2017-06-21T04:22:28Z</dcterms:modified>
</cp:coreProperties>
</file>